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12192000"/>
  <p:notesSz cx="12192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B85A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B85A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2B85A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315" y="350596"/>
            <a:ext cx="11723369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B85AD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5012" y="2881654"/>
            <a:ext cx="8681974" cy="2171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888888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6.jpg"/><Relationship Id="rId4" Type="http://schemas.openxmlformats.org/officeDocument/2006/relationships/hyperlink" Target="http://people.csail.mit.edu/matei/papers/2010/hotcloud_spark.pdf" TargetMode="External"/><Relationship Id="rId5" Type="http://schemas.openxmlformats.org/officeDocument/2006/relationships/hyperlink" Target="http://people.csail.mit.edu/matei/papers/2012/nsdi_spark.pdf" TargetMode="Externa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7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8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83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84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85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8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8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8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9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9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9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9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9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96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hyperlink" Target="http://mattturck.com/wp-content/uploads/2020/09/2020-Data-and-AI-Landscape-Matt-Turck-at-FirstMark-v1.pdf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g"/><Relationship Id="rId6" Type="http://schemas.openxmlformats.org/officeDocument/2006/relationships/image" Target="../media/image51.png"/><Relationship Id="rId7" Type="http://schemas.openxmlformats.org/officeDocument/2006/relationships/image" Target="../media/image52.jpg"/><Relationship Id="rId8" Type="http://schemas.openxmlformats.org/officeDocument/2006/relationships/image" Target="../media/image5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6484620"/>
              <a:ext cx="231648" cy="2301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32" y="2090927"/>
              <a:ext cx="848106" cy="5676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732" y="2090927"/>
              <a:ext cx="616457" cy="5676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40332" y="2161794"/>
            <a:ext cx="80899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uổi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1: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0224" y="2362200"/>
            <a:ext cx="5981065" cy="790575"/>
            <a:chOff x="1030224" y="2362200"/>
            <a:chExt cx="5981065" cy="7905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224" y="2362200"/>
              <a:ext cx="956310" cy="790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0200" y="2362200"/>
              <a:ext cx="744474" cy="790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8340" y="2362200"/>
              <a:ext cx="915162" cy="790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7168" y="2362200"/>
              <a:ext cx="1052321" cy="7901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51631" y="2362200"/>
              <a:ext cx="992886" cy="790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7516" y="2362200"/>
              <a:ext cx="983741" cy="7901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2732" y="2362200"/>
              <a:ext cx="2678430" cy="79019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40332" y="2468372"/>
            <a:ext cx="55352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0">
                <a:solidFill>
                  <a:srgbClr val="FFFFFF"/>
                </a:solidFill>
              </a:rPr>
              <a:t>Xử</a:t>
            </a:r>
            <a:r>
              <a:rPr dirty="0" sz="2800" spc="-155">
                <a:solidFill>
                  <a:srgbClr val="FFFFFF"/>
                </a:solidFill>
              </a:rPr>
              <a:t> </a:t>
            </a:r>
            <a:r>
              <a:rPr dirty="0" sz="2800" spc="-75">
                <a:solidFill>
                  <a:srgbClr val="FFFFFF"/>
                </a:solidFill>
              </a:rPr>
              <a:t>l</a:t>
            </a:r>
            <a:r>
              <a:rPr dirty="0" sz="2800" spc="-150">
                <a:solidFill>
                  <a:srgbClr val="FFFFFF"/>
                </a:solidFill>
              </a:rPr>
              <a:t>ý</a:t>
            </a:r>
            <a:r>
              <a:rPr dirty="0" sz="2800" spc="-240">
                <a:solidFill>
                  <a:srgbClr val="FFFFFF"/>
                </a:solidFill>
              </a:rPr>
              <a:t> </a:t>
            </a:r>
            <a:r>
              <a:rPr dirty="0" sz="2800" spc="-135">
                <a:solidFill>
                  <a:srgbClr val="FFFFFF"/>
                </a:solidFill>
              </a:rPr>
              <a:t>dữ</a:t>
            </a:r>
            <a:r>
              <a:rPr dirty="0" sz="2800" spc="-160">
                <a:solidFill>
                  <a:srgbClr val="FFFFFF"/>
                </a:solidFill>
              </a:rPr>
              <a:t> </a:t>
            </a:r>
            <a:r>
              <a:rPr dirty="0" sz="2800" spc="-145">
                <a:solidFill>
                  <a:srgbClr val="FFFFFF"/>
                </a:solidFill>
              </a:rPr>
              <a:t>liệu</a:t>
            </a:r>
            <a:r>
              <a:rPr dirty="0" sz="2800" spc="-165">
                <a:solidFill>
                  <a:srgbClr val="FFFFFF"/>
                </a:solidFill>
              </a:rPr>
              <a:t> </a:t>
            </a:r>
            <a:r>
              <a:rPr dirty="0" sz="2800" spc="-85">
                <a:solidFill>
                  <a:srgbClr val="FFFFFF"/>
                </a:solidFill>
              </a:rPr>
              <a:t>lớ</a:t>
            </a:r>
            <a:r>
              <a:rPr dirty="0" sz="2800" spc="-120">
                <a:solidFill>
                  <a:srgbClr val="FFFFFF"/>
                </a:solidFill>
              </a:rPr>
              <a:t>n</a:t>
            </a:r>
            <a:r>
              <a:rPr dirty="0" sz="2800" spc="-245">
                <a:solidFill>
                  <a:srgbClr val="FFFFFF"/>
                </a:solidFill>
              </a:rPr>
              <a:t> </a:t>
            </a:r>
            <a:r>
              <a:rPr dirty="0" sz="2800" spc="-70">
                <a:solidFill>
                  <a:srgbClr val="FFFFFF"/>
                </a:solidFill>
              </a:rPr>
              <a:t>vớ</a:t>
            </a:r>
            <a:r>
              <a:rPr dirty="0" sz="2800" spc="-40">
                <a:solidFill>
                  <a:srgbClr val="FFFFFF"/>
                </a:solidFill>
              </a:rPr>
              <a:t>i</a:t>
            </a:r>
            <a:r>
              <a:rPr dirty="0" sz="2800" spc="-260">
                <a:solidFill>
                  <a:srgbClr val="FFFFFF"/>
                </a:solidFill>
              </a:rPr>
              <a:t> </a:t>
            </a:r>
            <a:r>
              <a:rPr dirty="0" sz="2800" spc="-135">
                <a:solidFill>
                  <a:srgbClr val="FFFFFF"/>
                </a:solidFill>
              </a:rPr>
              <a:t>Apache</a:t>
            </a:r>
            <a:r>
              <a:rPr dirty="0" sz="2800" spc="-160">
                <a:solidFill>
                  <a:srgbClr val="FFFFFF"/>
                </a:solidFill>
              </a:rPr>
              <a:t> </a:t>
            </a:r>
            <a:r>
              <a:rPr dirty="0" sz="2800" spc="-254">
                <a:solidFill>
                  <a:srgbClr val="FFFFFF"/>
                </a:solidFill>
              </a:rPr>
              <a:t>S</a:t>
            </a:r>
            <a:r>
              <a:rPr dirty="0" sz="2800" spc="-165">
                <a:solidFill>
                  <a:srgbClr val="FFFFFF"/>
                </a:solidFill>
              </a:rPr>
              <a:t>park</a:t>
            </a:r>
            <a:endParaRPr sz="2800"/>
          </a:p>
        </p:txBody>
      </p:sp>
      <p:sp>
        <p:nvSpPr>
          <p:cNvPr id="18" name="object 18"/>
          <p:cNvSpPr txBox="1"/>
          <p:nvPr/>
        </p:nvSpPr>
        <p:spPr>
          <a:xfrm>
            <a:off x="1240332" y="3341065"/>
            <a:ext cx="5483225" cy="1983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Các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mô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hình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xử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lý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r>
              <a:rPr dirty="0" sz="2000" spc="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lớn.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Một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số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công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nghệ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trong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lĩnh</a:t>
            </a:r>
            <a:r>
              <a:rPr dirty="0" sz="2000" spc="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vực</a:t>
            </a:r>
            <a:r>
              <a:rPr dirty="0" sz="2000" spc="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xử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lý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liệu.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Giới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thiệu Apache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và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các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modules.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Core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và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lập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trình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thông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qua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RDD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APIs.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Segoe UI"/>
              <a:cs typeface="Segoe UI"/>
            </a:endParaRPr>
          </a:p>
          <a:p>
            <a:pPr marL="6604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Nguyễn</a:t>
            </a:r>
            <a:r>
              <a:rPr dirty="0" sz="18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Chí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Thanh</a:t>
            </a:r>
            <a:r>
              <a:rPr dirty="0" sz="1800" spc="-4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–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Ban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Quản</a:t>
            </a:r>
            <a:r>
              <a:rPr dirty="0" sz="18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trị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8393" y="3452811"/>
            <a:ext cx="251460" cy="128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0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77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tte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21604" sz="1350" spc="-270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endParaRPr baseline="-21604" sz="1350">
              <a:latin typeface="Calibri"/>
              <a:cs typeface="Calibri"/>
            </a:endParaRPr>
          </a:p>
          <a:p>
            <a:pPr marR="129539">
              <a:lnSpc>
                <a:spcPct val="20000"/>
              </a:lnSpc>
              <a:spcBef>
                <a:spcPts val="550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 </a:t>
            </a:r>
            <a:r>
              <a:rPr dirty="0" sz="900" spc="3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i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680"/>
              </a:lnSpc>
            </a:pPr>
            <a:r>
              <a:rPr dirty="0" baseline="3086" sz="1350">
                <a:solidFill>
                  <a:srgbClr val="929292"/>
                </a:solidFill>
                <a:latin typeface="Calibri"/>
                <a:cs typeface="Calibri"/>
              </a:rPr>
              <a:t>b</a:t>
            </a:r>
            <a:r>
              <a:rPr dirty="0" baseline="3086" sz="1350" spc="-37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140">
                <a:solidFill>
                  <a:srgbClr val="929292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28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56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y</a:t>
            </a:r>
            <a:endParaRPr sz="900">
              <a:latin typeface="Calibri"/>
              <a:cs typeface="Calibri"/>
            </a:endParaRPr>
          </a:p>
          <a:p>
            <a:pPr indent="137160">
              <a:lnSpc>
                <a:spcPts val="119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 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2020 </a:t>
            </a:r>
            <a:r>
              <a:rPr dirty="0" sz="900" spc="-19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30864" sz="1350" spc="-405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baseline="30864" sz="1350">
              <a:latin typeface="Calibri"/>
              <a:cs typeface="Calibri"/>
            </a:endParaRPr>
          </a:p>
          <a:p>
            <a:pPr marL="137160">
              <a:lnSpc>
                <a:spcPts val="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yề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470"/>
              </a:lnSpc>
            </a:pPr>
            <a:r>
              <a:rPr dirty="0" baseline="6172" sz="1350">
                <a:solidFill>
                  <a:srgbClr val="929292"/>
                </a:solidFill>
                <a:latin typeface="Calibri"/>
                <a:cs typeface="Calibri"/>
              </a:rPr>
              <a:t>©</a:t>
            </a:r>
            <a:r>
              <a:rPr dirty="0" baseline="6172" sz="1350" spc="-37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u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45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t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q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43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h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12345" sz="1350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baseline="-12345" sz="1350">
              <a:latin typeface="Calibri"/>
              <a:cs typeface="Calibri"/>
            </a:endParaRPr>
          </a:p>
          <a:p>
            <a:pPr>
              <a:lnSpc>
                <a:spcPts val="67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g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43300"/>
              </a:lnSpc>
              <a:spcBef>
                <a:spcPts val="290"/>
              </a:spcBef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yri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12345" sz="1350" spc="-75">
                <a:solidFill>
                  <a:srgbClr val="929292"/>
                </a:solidFill>
                <a:latin typeface="Calibri"/>
                <a:cs typeface="Calibri"/>
              </a:rPr>
              <a:t>Bả </a:t>
            </a:r>
            <a:r>
              <a:rPr dirty="0" baseline="12345" sz="135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p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780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88393" y="1997042"/>
            <a:ext cx="251460" cy="148590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R="129539">
              <a:lnSpc>
                <a:spcPct val="44400"/>
              </a:lnSpc>
              <a:spcBef>
                <a:spcPts val="10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 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229"/>
              </a:lnSpc>
              <a:spcBef>
                <a:spcPts val="195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tme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24691" sz="1350" spc="-412" b="1">
                <a:solidFill>
                  <a:srgbClr val="929292"/>
                </a:solidFill>
                <a:latin typeface="Calibri"/>
                <a:cs typeface="Calibri"/>
              </a:rPr>
              <a:t>tte</a:t>
            </a:r>
            <a:endParaRPr baseline="-24691" sz="1350">
              <a:latin typeface="Calibri"/>
              <a:cs typeface="Calibri"/>
            </a:endParaRPr>
          </a:p>
          <a:p>
            <a:pPr marL="137160">
              <a:lnSpc>
                <a:spcPts val="40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Calibri"/>
              <a:cs typeface="Calibri"/>
            </a:endParaRPr>
          </a:p>
          <a:p>
            <a:pPr>
              <a:lnSpc>
                <a:spcPts val="650"/>
              </a:lnSpc>
            </a:pPr>
            <a:r>
              <a:rPr dirty="0" baseline="6172" sz="1350" b="1">
                <a:solidFill>
                  <a:srgbClr val="929292"/>
                </a:solidFill>
                <a:latin typeface="Calibri"/>
                <a:cs typeface="Calibri"/>
              </a:rPr>
              <a:t>ar</a:t>
            </a:r>
            <a:r>
              <a:rPr dirty="0" baseline="6172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48900"/>
              </a:lnSpc>
              <a:spcBef>
                <a:spcPts val="120"/>
              </a:spcBef>
            </a:pPr>
            <a:r>
              <a:rPr dirty="0" baseline="-9259" sz="1350" b="1">
                <a:solidFill>
                  <a:srgbClr val="929292"/>
                </a:solidFill>
                <a:latin typeface="Calibri"/>
                <a:cs typeface="Calibri"/>
              </a:rPr>
              <a:t>p   </a:t>
            </a:r>
            <a:r>
              <a:rPr dirty="0" baseline="-9259" sz="1350" spc="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i 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6172" sz="135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r>
              <a:rPr dirty="0" baseline="-6172" sz="1350" spc="-6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385"/>
              </a:lnSpc>
            </a:pPr>
            <a:r>
              <a:rPr dirty="0" baseline="3086" sz="1350" b="1">
                <a:solidFill>
                  <a:srgbClr val="929292"/>
                </a:solidFill>
                <a:latin typeface="Calibri"/>
                <a:cs typeface="Calibri"/>
              </a:rPr>
              <a:t>D</a:t>
            </a:r>
            <a:r>
              <a:rPr dirty="0" baseline="3086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u</a:t>
            </a:r>
            <a:endParaRPr sz="900">
              <a:latin typeface="Calibri"/>
              <a:cs typeface="Calibri"/>
            </a:endParaRPr>
          </a:p>
          <a:p>
            <a:pPr algn="r">
              <a:lnSpc>
                <a:spcPts val="335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ệ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">
              <a:latin typeface="Calibri"/>
              <a:cs typeface="Calibri"/>
            </a:endParaRPr>
          </a:p>
          <a:p>
            <a:pPr>
              <a:lnSpc>
                <a:spcPct val="2000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     i </a:t>
            </a:r>
            <a:r>
              <a:rPr dirty="0" sz="900" spc="-19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9259" sz="1350" b="1">
                <a:solidFill>
                  <a:srgbClr val="929292"/>
                </a:solidFill>
                <a:latin typeface="Calibri"/>
                <a:cs typeface="Calibri"/>
              </a:rPr>
              <a:t>c</a:t>
            </a:r>
            <a:r>
              <a:rPr dirty="0" baseline="-9259" sz="1350" spc="-6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76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an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12345" sz="1350" spc="-187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endParaRPr baseline="-12345" sz="1350">
              <a:latin typeface="Calibri"/>
              <a:cs typeface="Calibri"/>
            </a:endParaRPr>
          </a:p>
          <a:p>
            <a:pPr>
              <a:lnSpc>
                <a:spcPts val="32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  <a:p>
            <a:pPr algn="r">
              <a:lnSpc>
                <a:spcPts val="400"/>
              </a:lnSpc>
            </a:pPr>
            <a:r>
              <a:rPr dirty="0" baseline="-9259" sz="1350" b="1">
                <a:solidFill>
                  <a:srgbClr val="929292"/>
                </a:solidFill>
                <a:latin typeface="Calibri"/>
                <a:cs typeface="Calibri"/>
              </a:rPr>
              <a:t>r</a:t>
            </a:r>
            <a:r>
              <a:rPr dirty="0" baseline="-9259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ị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86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v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9259" sz="1350" spc="-569" b="1">
                <a:solidFill>
                  <a:srgbClr val="929292"/>
                </a:solidFill>
                <a:latin typeface="Calibri"/>
                <a:cs typeface="Calibri"/>
              </a:rPr>
              <a:t>uản</a:t>
            </a:r>
            <a:endParaRPr baseline="-9259" sz="1350">
              <a:latin typeface="Calibri"/>
              <a:cs typeface="Calibri"/>
            </a:endParaRPr>
          </a:p>
          <a:p>
            <a:pPr>
              <a:lnSpc>
                <a:spcPts val="1010"/>
              </a:lnSpc>
              <a:spcBef>
                <a:spcPts val="225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ata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40123" sz="1350" spc="-104" b="1">
                <a:solidFill>
                  <a:srgbClr val="929292"/>
                </a:solidFill>
                <a:latin typeface="Calibri"/>
                <a:cs typeface="Calibri"/>
              </a:rPr>
              <a:t>Q </a:t>
            </a:r>
            <a:r>
              <a:rPr dirty="0" baseline="40123" sz="135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27777" sz="1350" b="1">
                <a:solidFill>
                  <a:srgbClr val="929292"/>
                </a:solidFill>
                <a:latin typeface="Calibri"/>
                <a:cs typeface="Calibri"/>
              </a:rPr>
              <a:t>D</a:t>
            </a:r>
            <a:r>
              <a:rPr dirty="0" baseline="27777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85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99203" y="0"/>
            <a:ext cx="7893050" cy="6858000"/>
            <a:chOff x="4299203" y="0"/>
            <a:chExt cx="789305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1455" y="0"/>
              <a:ext cx="7400544" cy="3429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7076" y="3428999"/>
              <a:ext cx="7384923" cy="3428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05299" y="1790700"/>
              <a:ext cx="1003300" cy="1004569"/>
            </a:xfrm>
            <a:custGeom>
              <a:avLst/>
              <a:gdLst/>
              <a:ahLst/>
              <a:cxnLst/>
              <a:rect l="l" t="t" r="r" b="b"/>
              <a:pathLst>
                <a:path w="1003300" h="1004569">
                  <a:moveTo>
                    <a:pt x="501396" y="0"/>
                  </a:moveTo>
                  <a:lnTo>
                    <a:pt x="453116" y="2298"/>
                  </a:lnTo>
                  <a:lnTo>
                    <a:pt x="406133" y="9053"/>
                  </a:lnTo>
                  <a:lnTo>
                    <a:pt x="360657" y="20054"/>
                  </a:lnTo>
                  <a:lnTo>
                    <a:pt x="316899" y="35092"/>
                  </a:lnTo>
                  <a:lnTo>
                    <a:pt x="275068" y="53954"/>
                  </a:lnTo>
                  <a:lnTo>
                    <a:pt x="235375" y="76433"/>
                  </a:lnTo>
                  <a:lnTo>
                    <a:pt x="198030" y="102316"/>
                  </a:lnTo>
                  <a:lnTo>
                    <a:pt x="163243" y="131394"/>
                  </a:lnTo>
                  <a:lnTo>
                    <a:pt x="131225" y="163457"/>
                  </a:lnTo>
                  <a:lnTo>
                    <a:pt x="102187" y="198293"/>
                  </a:lnTo>
                  <a:lnTo>
                    <a:pt x="76338" y="235694"/>
                  </a:lnTo>
                  <a:lnTo>
                    <a:pt x="53889" y="275447"/>
                  </a:lnTo>
                  <a:lnTo>
                    <a:pt x="35049" y="317344"/>
                  </a:lnTo>
                  <a:lnTo>
                    <a:pt x="20030" y="361174"/>
                  </a:lnTo>
                  <a:lnTo>
                    <a:pt x="9042" y="406726"/>
                  </a:lnTo>
                  <a:lnTo>
                    <a:pt x="2295" y="453791"/>
                  </a:lnTo>
                  <a:lnTo>
                    <a:pt x="0" y="502158"/>
                  </a:lnTo>
                  <a:lnTo>
                    <a:pt x="2295" y="550524"/>
                  </a:lnTo>
                  <a:lnTo>
                    <a:pt x="9042" y="597589"/>
                  </a:lnTo>
                  <a:lnTo>
                    <a:pt x="20030" y="643141"/>
                  </a:lnTo>
                  <a:lnTo>
                    <a:pt x="35049" y="686971"/>
                  </a:lnTo>
                  <a:lnTo>
                    <a:pt x="53889" y="728868"/>
                  </a:lnTo>
                  <a:lnTo>
                    <a:pt x="76338" y="768621"/>
                  </a:lnTo>
                  <a:lnTo>
                    <a:pt x="102187" y="806022"/>
                  </a:lnTo>
                  <a:lnTo>
                    <a:pt x="131225" y="840858"/>
                  </a:lnTo>
                  <a:lnTo>
                    <a:pt x="163243" y="872921"/>
                  </a:lnTo>
                  <a:lnTo>
                    <a:pt x="198030" y="901999"/>
                  </a:lnTo>
                  <a:lnTo>
                    <a:pt x="235375" y="927882"/>
                  </a:lnTo>
                  <a:lnTo>
                    <a:pt x="275068" y="950361"/>
                  </a:lnTo>
                  <a:lnTo>
                    <a:pt x="316899" y="969223"/>
                  </a:lnTo>
                  <a:lnTo>
                    <a:pt x="360657" y="984261"/>
                  </a:lnTo>
                  <a:lnTo>
                    <a:pt x="406133" y="995262"/>
                  </a:lnTo>
                  <a:lnTo>
                    <a:pt x="453116" y="1002017"/>
                  </a:lnTo>
                  <a:lnTo>
                    <a:pt x="501396" y="1004315"/>
                  </a:lnTo>
                  <a:lnTo>
                    <a:pt x="549675" y="1002017"/>
                  </a:lnTo>
                  <a:lnTo>
                    <a:pt x="596658" y="995262"/>
                  </a:lnTo>
                  <a:lnTo>
                    <a:pt x="642134" y="984261"/>
                  </a:lnTo>
                  <a:lnTo>
                    <a:pt x="685892" y="969223"/>
                  </a:lnTo>
                  <a:lnTo>
                    <a:pt x="727723" y="950361"/>
                  </a:lnTo>
                  <a:lnTo>
                    <a:pt x="767416" y="927882"/>
                  </a:lnTo>
                  <a:lnTo>
                    <a:pt x="804761" y="901999"/>
                  </a:lnTo>
                  <a:lnTo>
                    <a:pt x="839548" y="872921"/>
                  </a:lnTo>
                  <a:lnTo>
                    <a:pt x="871566" y="840858"/>
                  </a:lnTo>
                  <a:lnTo>
                    <a:pt x="900604" y="806022"/>
                  </a:lnTo>
                  <a:lnTo>
                    <a:pt x="926453" y="768621"/>
                  </a:lnTo>
                  <a:lnTo>
                    <a:pt x="948902" y="728868"/>
                  </a:lnTo>
                  <a:lnTo>
                    <a:pt x="967742" y="686971"/>
                  </a:lnTo>
                  <a:lnTo>
                    <a:pt x="982761" y="643141"/>
                  </a:lnTo>
                  <a:lnTo>
                    <a:pt x="993749" y="597589"/>
                  </a:lnTo>
                  <a:lnTo>
                    <a:pt x="1000496" y="550524"/>
                  </a:lnTo>
                  <a:lnTo>
                    <a:pt x="1002791" y="502158"/>
                  </a:lnTo>
                  <a:lnTo>
                    <a:pt x="1000496" y="453791"/>
                  </a:lnTo>
                  <a:lnTo>
                    <a:pt x="993749" y="406726"/>
                  </a:lnTo>
                  <a:lnTo>
                    <a:pt x="982761" y="361174"/>
                  </a:lnTo>
                  <a:lnTo>
                    <a:pt x="967742" y="317344"/>
                  </a:lnTo>
                  <a:lnTo>
                    <a:pt x="948902" y="275447"/>
                  </a:lnTo>
                  <a:lnTo>
                    <a:pt x="926453" y="235694"/>
                  </a:lnTo>
                  <a:lnTo>
                    <a:pt x="900604" y="198293"/>
                  </a:lnTo>
                  <a:lnTo>
                    <a:pt x="871566" y="163457"/>
                  </a:lnTo>
                  <a:lnTo>
                    <a:pt x="839548" y="131394"/>
                  </a:lnTo>
                  <a:lnTo>
                    <a:pt x="804761" y="102316"/>
                  </a:lnTo>
                  <a:lnTo>
                    <a:pt x="767416" y="76433"/>
                  </a:lnTo>
                  <a:lnTo>
                    <a:pt x="727723" y="53954"/>
                  </a:lnTo>
                  <a:lnTo>
                    <a:pt x="685892" y="35092"/>
                  </a:lnTo>
                  <a:lnTo>
                    <a:pt x="642134" y="20054"/>
                  </a:lnTo>
                  <a:lnTo>
                    <a:pt x="596658" y="9053"/>
                  </a:lnTo>
                  <a:lnTo>
                    <a:pt x="549675" y="2298"/>
                  </a:lnTo>
                  <a:lnTo>
                    <a:pt x="501396" y="0"/>
                  </a:lnTo>
                  <a:close/>
                </a:path>
              </a:pathLst>
            </a:custGeom>
            <a:solidFill>
              <a:srgbClr val="526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05299" y="1790700"/>
              <a:ext cx="1003300" cy="1004569"/>
            </a:xfrm>
            <a:custGeom>
              <a:avLst/>
              <a:gdLst/>
              <a:ahLst/>
              <a:cxnLst/>
              <a:rect l="l" t="t" r="r" b="b"/>
              <a:pathLst>
                <a:path w="1003300" h="1004569">
                  <a:moveTo>
                    <a:pt x="0" y="502158"/>
                  </a:moveTo>
                  <a:lnTo>
                    <a:pt x="2295" y="453791"/>
                  </a:lnTo>
                  <a:lnTo>
                    <a:pt x="9042" y="406726"/>
                  </a:lnTo>
                  <a:lnTo>
                    <a:pt x="20030" y="361174"/>
                  </a:lnTo>
                  <a:lnTo>
                    <a:pt x="35049" y="317344"/>
                  </a:lnTo>
                  <a:lnTo>
                    <a:pt x="53889" y="275447"/>
                  </a:lnTo>
                  <a:lnTo>
                    <a:pt x="76338" y="235694"/>
                  </a:lnTo>
                  <a:lnTo>
                    <a:pt x="102187" y="198293"/>
                  </a:lnTo>
                  <a:lnTo>
                    <a:pt x="131225" y="163457"/>
                  </a:lnTo>
                  <a:lnTo>
                    <a:pt x="163243" y="131394"/>
                  </a:lnTo>
                  <a:lnTo>
                    <a:pt x="198030" y="102316"/>
                  </a:lnTo>
                  <a:lnTo>
                    <a:pt x="235375" y="76433"/>
                  </a:lnTo>
                  <a:lnTo>
                    <a:pt x="275068" y="53954"/>
                  </a:lnTo>
                  <a:lnTo>
                    <a:pt x="316899" y="35092"/>
                  </a:lnTo>
                  <a:lnTo>
                    <a:pt x="360657" y="20054"/>
                  </a:lnTo>
                  <a:lnTo>
                    <a:pt x="406133" y="9053"/>
                  </a:lnTo>
                  <a:lnTo>
                    <a:pt x="453116" y="2298"/>
                  </a:lnTo>
                  <a:lnTo>
                    <a:pt x="501396" y="0"/>
                  </a:lnTo>
                  <a:lnTo>
                    <a:pt x="549675" y="2298"/>
                  </a:lnTo>
                  <a:lnTo>
                    <a:pt x="596658" y="9053"/>
                  </a:lnTo>
                  <a:lnTo>
                    <a:pt x="642134" y="20054"/>
                  </a:lnTo>
                  <a:lnTo>
                    <a:pt x="685892" y="35092"/>
                  </a:lnTo>
                  <a:lnTo>
                    <a:pt x="727723" y="53954"/>
                  </a:lnTo>
                  <a:lnTo>
                    <a:pt x="767416" y="76433"/>
                  </a:lnTo>
                  <a:lnTo>
                    <a:pt x="804761" y="102316"/>
                  </a:lnTo>
                  <a:lnTo>
                    <a:pt x="839548" y="131394"/>
                  </a:lnTo>
                  <a:lnTo>
                    <a:pt x="871566" y="163457"/>
                  </a:lnTo>
                  <a:lnTo>
                    <a:pt x="900604" y="198293"/>
                  </a:lnTo>
                  <a:lnTo>
                    <a:pt x="926453" y="235694"/>
                  </a:lnTo>
                  <a:lnTo>
                    <a:pt x="948902" y="275447"/>
                  </a:lnTo>
                  <a:lnTo>
                    <a:pt x="967742" y="317344"/>
                  </a:lnTo>
                  <a:lnTo>
                    <a:pt x="982761" y="361174"/>
                  </a:lnTo>
                  <a:lnTo>
                    <a:pt x="993749" y="406726"/>
                  </a:lnTo>
                  <a:lnTo>
                    <a:pt x="1000496" y="453791"/>
                  </a:lnTo>
                  <a:lnTo>
                    <a:pt x="1002791" y="502158"/>
                  </a:lnTo>
                  <a:lnTo>
                    <a:pt x="1000496" y="550524"/>
                  </a:lnTo>
                  <a:lnTo>
                    <a:pt x="993749" y="597589"/>
                  </a:lnTo>
                  <a:lnTo>
                    <a:pt x="982761" y="643141"/>
                  </a:lnTo>
                  <a:lnTo>
                    <a:pt x="967742" y="686971"/>
                  </a:lnTo>
                  <a:lnTo>
                    <a:pt x="948902" y="728868"/>
                  </a:lnTo>
                  <a:lnTo>
                    <a:pt x="926453" y="768621"/>
                  </a:lnTo>
                  <a:lnTo>
                    <a:pt x="900604" y="806022"/>
                  </a:lnTo>
                  <a:lnTo>
                    <a:pt x="871566" y="840858"/>
                  </a:lnTo>
                  <a:lnTo>
                    <a:pt x="839548" y="872921"/>
                  </a:lnTo>
                  <a:lnTo>
                    <a:pt x="804761" y="901999"/>
                  </a:lnTo>
                  <a:lnTo>
                    <a:pt x="767416" y="927882"/>
                  </a:lnTo>
                  <a:lnTo>
                    <a:pt x="727723" y="950361"/>
                  </a:lnTo>
                  <a:lnTo>
                    <a:pt x="685892" y="969223"/>
                  </a:lnTo>
                  <a:lnTo>
                    <a:pt x="642134" y="984261"/>
                  </a:lnTo>
                  <a:lnTo>
                    <a:pt x="596658" y="995262"/>
                  </a:lnTo>
                  <a:lnTo>
                    <a:pt x="549675" y="1002017"/>
                  </a:lnTo>
                  <a:lnTo>
                    <a:pt x="501396" y="1004315"/>
                  </a:lnTo>
                  <a:lnTo>
                    <a:pt x="453116" y="1002017"/>
                  </a:lnTo>
                  <a:lnTo>
                    <a:pt x="406133" y="995262"/>
                  </a:lnTo>
                  <a:lnTo>
                    <a:pt x="360657" y="984261"/>
                  </a:lnTo>
                  <a:lnTo>
                    <a:pt x="316899" y="969223"/>
                  </a:lnTo>
                  <a:lnTo>
                    <a:pt x="275068" y="950361"/>
                  </a:lnTo>
                  <a:lnTo>
                    <a:pt x="235375" y="927882"/>
                  </a:lnTo>
                  <a:lnTo>
                    <a:pt x="198030" y="901999"/>
                  </a:lnTo>
                  <a:lnTo>
                    <a:pt x="163243" y="872921"/>
                  </a:lnTo>
                  <a:lnTo>
                    <a:pt x="131225" y="840858"/>
                  </a:lnTo>
                  <a:lnTo>
                    <a:pt x="102187" y="806022"/>
                  </a:lnTo>
                  <a:lnTo>
                    <a:pt x="76338" y="768621"/>
                  </a:lnTo>
                  <a:lnTo>
                    <a:pt x="53889" y="728868"/>
                  </a:lnTo>
                  <a:lnTo>
                    <a:pt x="35049" y="686971"/>
                  </a:lnTo>
                  <a:lnTo>
                    <a:pt x="20030" y="643141"/>
                  </a:lnTo>
                  <a:lnTo>
                    <a:pt x="9042" y="597589"/>
                  </a:lnTo>
                  <a:lnTo>
                    <a:pt x="2295" y="550524"/>
                  </a:lnTo>
                  <a:lnTo>
                    <a:pt x="0" y="502158"/>
                  </a:lnTo>
                  <a:close/>
                </a:path>
              </a:pathLst>
            </a:custGeom>
            <a:ln w="12192">
              <a:solidFill>
                <a:srgbClr val="495D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00549" y="1887473"/>
              <a:ext cx="814069" cy="812800"/>
            </a:xfrm>
            <a:custGeom>
              <a:avLst/>
              <a:gdLst/>
              <a:ahLst/>
              <a:cxnLst/>
              <a:rect l="l" t="t" r="r" b="b"/>
              <a:pathLst>
                <a:path w="814070" h="812800">
                  <a:moveTo>
                    <a:pt x="406908" y="0"/>
                  </a:moveTo>
                  <a:lnTo>
                    <a:pt x="359442" y="2732"/>
                  </a:lnTo>
                  <a:lnTo>
                    <a:pt x="313588" y="10727"/>
                  </a:lnTo>
                  <a:lnTo>
                    <a:pt x="269650" y="23680"/>
                  </a:lnTo>
                  <a:lnTo>
                    <a:pt x="227933" y="41285"/>
                  </a:lnTo>
                  <a:lnTo>
                    <a:pt x="188742" y="63238"/>
                  </a:lnTo>
                  <a:lnTo>
                    <a:pt x="152382" y="89233"/>
                  </a:lnTo>
                  <a:lnTo>
                    <a:pt x="119157" y="118967"/>
                  </a:lnTo>
                  <a:lnTo>
                    <a:pt x="89373" y="152133"/>
                  </a:lnTo>
                  <a:lnTo>
                    <a:pt x="63335" y="188427"/>
                  </a:lnTo>
                  <a:lnTo>
                    <a:pt x="41347" y="227544"/>
                  </a:lnTo>
                  <a:lnTo>
                    <a:pt x="23715" y="269180"/>
                  </a:lnTo>
                  <a:lnTo>
                    <a:pt x="10743" y="313028"/>
                  </a:lnTo>
                  <a:lnTo>
                    <a:pt x="2736" y="358785"/>
                  </a:lnTo>
                  <a:lnTo>
                    <a:pt x="0" y="406146"/>
                  </a:lnTo>
                  <a:lnTo>
                    <a:pt x="2736" y="453506"/>
                  </a:lnTo>
                  <a:lnTo>
                    <a:pt x="10743" y="499263"/>
                  </a:lnTo>
                  <a:lnTo>
                    <a:pt x="23715" y="543111"/>
                  </a:lnTo>
                  <a:lnTo>
                    <a:pt x="41347" y="584747"/>
                  </a:lnTo>
                  <a:lnTo>
                    <a:pt x="63335" y="623864"/>
                  </a:lnTo>
                  <a:lnTo>
                    <a:pt x="89373" y="660158"/>
                  </a:lnTo>
                  <a:lnTo>
                    <a:pt x="119157" y="693324"/>
                  </a:lnTo>
                  <a:lnTo>
                    <a:pt x="152382" y="723058"/>
                  </a:lnTo>
                  <a:lnTo>
                    <a:pt x="188742" y="749053"/>
                  </a:lnTo>
                  <a:lnTo>
                    <a:pt x="227933" y="771006"/>
                  </a:lnTo>
                  <a:lnTo>
                    <a:pt x="269650" y="788611"/>
                  </a:lnTo>
                  <a:lnTo>
                    <a:pt x="313588" y="801564"/>
                  </a:lnTo>
                  <a:lnTo>
                    <a:pt x="359442" y="809559"/>
                  </a:lnTo>
                  <a:lnTo>
                    <a:pt x="406908" y="812291"/>
                  </a:lnTo>
                  <a:lnTo>
                    <a:pt x="454373" y="809559"/>
                  </a:lnTo>
                  <a:lnTo>
                    <a:pt x="500227" y="801564"/>
                  </a:lnTo>
                  <a:lnTo>
                    <a:pt x="544165" y="788611"/>
                  </a:lnTo>
                  <a:lnTo>
                    <a:pt x="585882" y="771006"/>
                  </a:lnTo>
                  <a:lnTo>
                    <a:pt x="625073" y="749053"/>
                  </a:lnTo>
                  <a:lnTo>
                    <a:pt x="661433" y="723058"/>
                  </a:lnTo>
                  <a:lnTo>
                    <a:pt x="694658" y="693324"/>
                  </a:lnTo>
                  <a:lnTo>
                    <a:pt x="724442" y="660158"/>
                  </a:lnTo>
                  <a:lnTo>
                    <a:pt x="750480" y="623864"/>
                  </a:lnTo>
                  <a:lnTo>
                    <a:pt x="772468" y="584747"/>
                  </a:lnTo>
                  <a:lnTo>
                    <a:pt x="790100" y="543111"/>
                  </a:lnTo>
                  <a:lnTo>
                    <a:pt x="803072" y="499263"/>
                  </a:lnTo>
                  <a:lnTo>
                    <a:pt x="811079" y="453506"/>
                  </a:lnTo>
                  <a:lnTo>
                    <a:pt x="813815" y="406146"/>
                  </a:lnTo>
                  <a:lnTo>
                    <a:pt x="811079" y="358785"/>
                  </a:lnTo>
                  <a:lnTo>
                    <a:pt x="803072" y="313028"/>
                  </a:lnTo>
                  <a:lnTo>
                    <a:pt x="790100" y="269180"/>
                  </a:lnTo>
                  <a:lnTo>
                    <a:pt x="772468" y="227544"/>
                  </a:lnTo>
                  <a:lnTo>
                    <a:pt x="750480" y="188427"/>
                  </a:lnTo>
                  <a:lnTo>
                    <a:pt x="724442" y="152133"/>
                  </a:lnTo>
                  <a:lnTo>
                    <a:pt x="694658" y="118967"/>
                  </a:lnTo>
                  <a:lnTo>
                    <a:pt x="661433" y="89233"/>
                  </a:lnTo>
                  <a:lnTo>
                    <a:pt x="625073" y="63238"/>
                  </a:lnTo>
                  <a:lnTo>
                    <a:pt x="585882" y="41285"/>
                  </a:lnTo>
                  <a:lnTo>
                    <a:pt x="544165" y="23680"/>
                  </a:lnTo>
                  <a:lnTo>
                    <a:pt x="500227" y="10727"/>
                  </a:lnTo>
                  <a:lnTo>
                    <a:pt x="454373" y="2732"/>
                  </a:lnTo>
                  <a:lnTo>
                    <a:pt x="406908" y="0"/>
                  </a:lnTo>
                  <a:close/>
                </a:path>
              </a:pathLst>
            </a:custGeom>
            <a:solidFill>
              <a:srgbClr val="009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00549" y="1887473"/>
              <a:ext cx="814069" cy="812800"/>
            </a:xfrm>
            <a:custGeom>
              <a:avLst/>
              <a:gdLst/>
              <a:ahLst/>
              <a:cxnLst/>
              <a:rect l="l" t="t" r="r" b="b"/>
              <a:pathLst>
                <a:path w="814070" h="812800">
                  <a:moveTo>
                    <a:pt x="0" y="406146"/>
                  </a:moveTo>
                  <a:lnTo>
                    <a:pt x="2736" y="358785"/>
                  </a:lnTo>
                  <a:lnTo>
                    <a:pt x="10743" y="313028"/>
                  </a:lnTo>
                  <a:lnTo>
                    <a:pt x="23715" y="269180"/>
                  </a:lnTo>
                  <a:lnTo>
                    <a:pt x="41347" y="227544"/>
                  </a:lnTo>
                  <a:lnTo>
                    <a:pt x="63335" y="188427"/>
                  </a:lnTo>
                  <a:lnTo>
                    <a:pt x="89373" y="152133"/>
                  </a:lnTo>
                  <a:lnTo>
                    <a:pt x="119157" y="118967"/>
                  </a:lnTo>
                  <a:lnTo>
                    <a:pt x="152382" y="89233"/>
                  </a:lnTo>
                  <a:lnTo>
                    <a:pt x="188742" y="63238"/>
                  </a:lnTo>
                  <a:lnTo>
                    <a:pt x="227933" y="41285"/>
                  </a:lnTo>
                  <a:lnTo>
                    <a:pt x="269650" y="23680"/>
                  </a:lnTo>
                  <a:lnTo>
                    <a:pt x="313588" y="10727"/>
                  </a:lnTo>
                  <a:lnTo>
                    <a:pt x="359442" y="2732"/>
                  </a:lnTo>
                  <a:lnTo>
                    <a:pt x="406908" y="0"/>
                  </a:lnTo>
                  <a:lnTo>
                    <a:pt x="454373" y="2732"/>
                  </a:lnTo>
                  <a:lnTo>
                    <a:pt x="500227" y="10727"/>
                  </a:lnTo>
                  <a:lnTo>
                    <a:pt x="544165" y="23680"/>
                  </a:lnTo>
                  <a:lnTo>
                    <a:pt x="585882" y="41285"/>
                  </a:lnTo>
                  <a:lnTo>
                    <a:pt x="625073" y="63238"/>
                  </a:lnTo>
                  <a:lnTo>
                    <a:pt x="661433" y="89233"/>
                  </a:lnTo>
                  <a:lnTo>
                    <a:pt x="694658" y="118967"/>
                  </a:lnTo>
                  <a:lnTo>
                    <a:pt x="724442" y="152133"/>
                  </a:lnTo>
                  <a:lnTo>
                    <a:pt x="750480" y="188427"/>
                  </a:lnTo>
                  <a:lnTo>
                    <a:pt x="772468" y="227544"/>
                  </a:lnTo>
                  <a:lnTo>
                    <a:pt x="790100" y="269180"/>
                  </a:lnTo>
                  <a:lnTo>
                    <a:pt x="803072" y="313028"/>
                  </a:lnTo>
                  <a:lnTo>
                    <a:pt x="811079" y="358785"/>
                  </a:lnTo>
                  <a:lnTo>
                    <a:pt x="813815" y="406146"/>
                  </a:lnTo>
                  <a:lnTo>
                    <a:pt x="811079" y="453506"/>
                  </a:lnTo>
                  <a:lnTo>
                    <a:pt x="803072" y="499263"/>
                  </a:lnTo>
                  <a:lnTo>
                    <a:pt x="790100" y="543111"/>
                  </a:lnTo>
                  <a:lnTo>
                    <a:pt x="772468" y="584747"/>
                  </a:lnTo>
                  <a:lnTo>
                    <a:pt x="750480" y="623864"/>
                  </a:lnTo>
                  <a:lnTo>
                    <a:pt x="724442" y="660158"/>
                  </a:lnTo>
                  <a:lnTo>
                    <a:pt x="694658" y="693324"/>
                  </a:lnTo>
                  <a:lnTo>
                    <a:pt x="661433" y="723058"/>
                  </a:lnTo>
                  <a:lnTo>
                    <a:pt x="625073" y="749053"/>
                  </a:lnTo>
                  <a:lnTo>
                    <a:pt x="585882" y="771006"/>
                  </a:lnTo>
                  <a:lnTo>
                    <a:pt x="544165" y="788611"/>
                  </a:lnTo>
                  <a:lnTo>
                    <a:pt x="500227" y="801564"/>
                  </a:lnTo>
                  <a:lnTo>
                    <a:pt x="454373" y="809559"/>
                  </a:lnTo>
                  <a:lnTo>
                    <a:pt x="406908" y="812291"/>
                  </a:lnTo>
                  <a:lnTo>
                    <a:pt x="359442" y="809559"/>
                  </a:lnTo>
                  <a:lnTo>
                    <a:pt x="313588" y="801564"/>
                  </a:lnTo>
                  <a:lnTo>
                    <a:pt x="269650" y="788611"/>
                  </a:lnTo>
                  <a:lnTo>
                    <a:pt x="227933" y="771006"/>
                  </a:lnTo>
                  <a:lnTo>
                    <a:pt x="188742" y="749053"/>
                  </a:lnTo>
                  <a:lnTo>
                    <a:pt x="152382" y="723058"/>
                  </a:lnTo>
                  <a:lnTo>
                    <a:pt x="119157" y="693324"/>
                  </a:lnTo>
                  <a:lnTo>
                    <a:pt x="89373" y="660158"/>
                  </a:lnTo>
                  <a:lnTo>
                    <a:pt x="63335" y="623864"/>
                  </a:lnTo>
                  <a:lnTo>
                    <a:pt x="41347" y="584747"/>
                  </a:lnTo>
                  <a:lnTo>
                    <a:pt x="23715" y="543111"/>
                  </a:lnTo>
                  <a:lnTo>
                    <a:pt x="10743" y="499263"/>
                  </a:lnTo>
                  <a:lnTo>
                    <a:pt x="2736" y="453506"/>
                  </a:lnTo>
                  <a:lnTo>
                    <a:pt x="0" y="40614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7803" y="2014727"/>
              <a:ext cx="557784" cy="5562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05299" y="3174492"/>
              <a:ext cx="1003300" cy="1004569"/>
            </a:xfrm>
            <a:custGeom>
              <a:avLst/>
              <a:gdLst/>
              <a:ahLst/>
              <a:cxnLst/>
              <a:rect l="l" t="t" r="r" b="b"/>
              <a:pathLst>
                <a:path w="1003300" h="1004570">
                  <a:moveTo>
                    <a:pt x="501396" y="0"/>
                  </a:moveTo>
                  <a:lnTo>
                    <a:pt x="453116" y="2298"/>
                  </a:lnTo>
                  <a:lnTo>
                    <a:pt x="406133" y="9053"/>
                  </a:lnTo>
                  <a:lnTo>
                    <a:pt x="360657" y="20054"/>
                  </a:lnTo>
                  <a:lnTo>
                    <a:pt x="316899" y="35092"/>
                  </a:lnTo>
                  <a:lnTo>
                    <a:pt x="275068" y="53954"/>
                  </a:lnTo>
                  <a:lnTo>
                    <a:pt x="235375" y="76433"/>
                  </a:lnTo>
                  <a:lnTo>
                    <a:pt x="198030" y="102316"/>
                  </a:lnTo>
                  <a:lnTo>
                    <a:pt x="163243" y="131394"/>
                  </a:lnTo>
                  <a:lnTo>
                    <a:pt x="131225" y="163457"/>
                  </a:lnTo>
                  <a:lnTo>
                    <a:pt x="102187" y="198293"/>
                  </a:lnTo>
                  <a:lnTo>
                    <a:pt x="76338" y="235694"/>
                  </a:lnTo>
                  <a:lnTo>
                    <a:pt x="53889" y="275447"/>
                  </a:lnTo>
                  <a:lnTo>
                    <a:pt x="35049" y="317344"/>
                  </a:lnTo>
                  <a:lnTo>
                    <a:pt x="20030" y="361174"/>
                  </a:lnTo>
                  <a:lnTo>
                    <a:pt x="9042" y="406726"/>
                  </a:lnTo>
                  <a:lnTo>
                    <a:pt x="2295" y="453791"/>
                  </a:lnTo>
                  <a:lnTo>
                    <a:pt x="0" y="502158"/>
                  </a:lnTo>
                  <a:lnTo>
                    <a:pt x="2295" y="550524"/>
                  </a:lnTo>
                  <a:lnTo>
                    <a:pt x="9042" y="597589"/>
                  </a:lnTo>
                  <a:lnTo>
                    <a:pt x="20030" y="643141"/>
                  </a:lnTo>
                  <a:lnTo>
                    <a:pt x="35049" y="686971"/>
                  </a:lnTo>
                  <a:lnTo>
                    <a:pt x="53889" y="728868"/>
                  </a:lnTo>
                  <a:lnTo>
                    <a:pt x="76338" y="768621"/>
                  </a:lnTo>
                  <a:lnTo>
                    <a:pt x="102187" y="806022"/>
                  </a:lnTo>
                  <a:lnTo>
                    <a:pt x="131225" y="840858"/>
                  </a:lnTo>
                  <a:lnTo>
                    <a:pt x="163243" y="872921"/>
                  </a:lnTo>
                  <a:lnTo>
                    <a:pt x="198030" y="901999"/>
                  </a:lnTo>
                  <a:lnTo>
                    <a:pt x="235375" y="927882"/>
                  </a:lnTo>
                  <a:lnTo>
                    <a:pt x="275068" y="950361"/>
                  </a:lnTo>
                  <a:lnTo>
                    <a:pt x="316899" y="969223"/>
                  </a:lnTo>
                  <a:lnTo>
                    <a:pt x="360657" y="984261"/>
                  </a:lnTo>
                  <a:lnTo>
                    <a:pt x="406133" y="995262"/>
                  </a:lnTo>
                  <a:lnTo>
                    <a:pt x="453116" y="1002017"/>
                  </a:lnTo>
                  <a:lnTo>
                    <a:pt x="501396" y="1004316"/>
                  </a:lnTo>
                  <a:lnTo>
                    <a:pt x="549675" y="1002017"/>
                  </a:lnTo>
                  <a:lnTo>
                    <a:pt x="596658" y="995262"/>
                  </a:lnTo>
                  <a:lnTo>
                    <a:pt x="642134" y="984261"/>
                  </a:lnTo>
                  <a:lnTo>
                    <a:pt x="685892" y="969223"/>
                  </a:lnTo>
                  <a:lnTo>
                    <a:pt x="727723" y="950361"/>
                  </a:lnTo>
                  <a:lnTo>
                    <a:pt x="767416" y="927882"/>
                  </a:lnTo>
                  <a:lnTo>
                    <a:pt x="804761" y="901999"/>
                  </a:lnTo>
                  <a:lnTo>
                    <a:pt x="839548" y="872921"/>
                  </a:lnTo>
                  <a:lnTo>
                    <a:pt x="871566" y="840858"/>
                  </a:lnTo>
                  <a:lnTo>
                    <a:pt x="900604" y="806022"/>
                  </a:lnTo>
                  <a:lnTo>
                    <a:pt x="926453" y="768621"/>
                  </a:lnTo>
                  <a:lnTo>
                    <a:pt x="948902" y="728868"/>
                  </a:lnTo>
                  <a:lnTo>
                    <a:pt x="967742" y="686971"/>
                  </a:lnTo>
                  <a:lnTo>
                    <a:pt x="982761" y="643141"/>
                  </a:lnTo>
                  <a:lnTo>
                    <a:pt x="993749" y="597589"/>
                  </a:lnTo>
                  <a:lnTo>
                    <a:pt x="1000496" y="550524"/>
                  </a:lnTo>
                  <a:lnTo>
                    <a:pt x="1002791" y="502158"/>
                  </a:lnTo>
                  <a:lnTo>
                    <a:pt x="1000496" y="453791"/>
                  </a:lnTo>
                  <a:lnTo>
                    <a:pt x="993749" y="406726"/>
                  </a:lnTo>
                  <a:lnTo>
                    <a:pt x="982761" y="361174"/>
                  </a:lnTo>
                  <a:lnTo>
                    <a:pt x="967742" y="317344"/>
                  </a:lnTo>
                  <a:lnTo>
                    <a:pt x="948902" y="275447"/>
                  </a:lnTo>
                  <a:lnTo>
                    <a:pt x="926453" y="235694"/>
                  </a:lnTo>
                  <a:lnTo>
                    <a:pt x="900604" y="198293"/>
                  </a:lnTo>
                  <a:lnTo>
                    <a:pt x="871566" y="163457"/>
                  </a:lnTo>
                  <a:lnTo>
                    <a:pt x="839548" y="131394"/>
                  </a:lnTo>
                  <a:lnTo>
                    <a:pt x="804761" y="102316"/>
                  </a:lnTo>
                  <a:lnTo>
                    <a:pt x="767416" y="76433"/>
                  </a:lnTo>
                  <a:lnTo>
                    <a:pt x="727723" y="53954"/>
                  </a:lnTo>
                  <a:lnTo>
                    <a:pt x="685892" y="35092"/>
                  </a:lnTo>
                  <a:lnTo>
                    <a:pt x="642134" y="20054"/>
                  </a:lnTo>
                  <a:lnTo>
                    <a:pt x="596658" y="9053"/>
                  </a:lnTo>
                  <a:lnTo>
                    <a:pt x="549675" y="2298"/>
                  </a:lnTo>
                  <a:lnTo>
                    <a:pt x="501396" y="0"/>
                  </a:lnTo>
                  <a:close/>
                </a:path>
              </a:pathLst>
            </a:custGeom>
            <a:solidFill>
              <a:srgbClr val="526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05299" y="3174492"/>
              <a:ext cx="1003300" cy="1004569"/>
            </a:xfrm>
            <a:custGeom>
              <a:avLst/>
              <a:gdLst/>
              <a:ahLst/>
              <a:cxnLst/>
              <a:rect l="l" t="t" r="r" b="b"/>
              <a:pathLst>
                <a:path w="1003300" h="1004570">
                  <a:moveTo>
                    <a:pt x="0" y="502158"/>
                  </a:moveTo>
                  <a:lnTo>
                    <a:pt x="2295" y="453791"/>
                  </a:lnTo>
                  <a:lnTo>
                    <a:pt x="9042" y="406726"/>
                  </a:lnTo>
                  <a:lnTo>
                    <a:pt x="20030" y="361174"/>
                  </a:lnTo>
                  <a:lnTo>
                    <a:pt x="35049" y="317344"/>
                  </a:lnTo>
                  <a:lnTo>
                    <a:pt x="53889" y="275447"/>
                  </a:lnTo>
                  <a:lnTo>
                    <a:pt x="76338" y="235694"/>
                  </a:lnTo>
                  <a:lnTo>
                    <a:pt x="102187" y="198293"/>
                  </a:lnTo>
                  <a:lnTo>
                    <a:pt x="131225" y="163457"/>
                  </a:lnTo>
                  <a:lnTo>
                    <a:pt x="163243" y="131394"/>
                  </a:lnTo>
                  <a:lnTo>
                    <a:pt x="198030" y="102316"/>
                  </a:lnTo>
                  <a:lnTo>
                    <a:pt x="235375" y="76433"/>
                  </a:lnTo>
                  <a:lnTo>
                    <a:pt x="275068" y="53954"/>
                  </a:lnTo>
                  <a:lnTo>
                    <a:pt x="316899" y="35092"/>
                  </a:lnTo>
                  <a:lnTo>
                    <a:pt x="360657" y="20054"/>
                  </a:lnTo>
                  <a:lnTo>
                    <a:pt x="406133" y="9053"/>
                  </a:lnTo>
                  <a:lnTo>
                    <a:pt x="453116" y="2298"/>
                  </a:lnTo>
                  <a:lnTo>
                    <a:pt x="501396" y="0"/>
                  </a:lnTo>
                  <a:lnTo>
                    <a:pt x="549675" y="2298"/>
                  </a:lnTo>
                  <a:lnTo>
                    <a:pt x="596658" y="9053"/>
                  </a:lnTo>
                  <a:lnTo>
                    <a:pt x="642134" y="20054"/>
                  </a:lnTo>
                  <a:lnTo>
                    <a:pt x="685892" y="35092"/>
                  </a:lnTo>
                  <a:lnTo>
                    <a:pt x="727723" y="53954"/>
                  </a:lnTo>
                  <a:lnTo>
                    <a:pt x="767416" y="76433"/>
                  </a:lnTo>
                  <a:lnTo>
                    <a:pt x="804761" y="102316"/>
                  </a:lnTo>
                  <a:lnTo>
                    <a:pt x="839548" y="131394"/>
                  </a:lnTo>
                  <a:lnTo>
                    <a:pt x="871566" y="163457"/>
                  </a:lnTo>
                  <a:lnTo>
                    <a:pt x="900604" y="198293"/>
                  </a:lnTo>
                  <a:lnTo>
                    <a:pt x="926453" y="235694"/>
                  </a:lnTo>
                  <a:lnTo>
                    <a:pt x="948902" y="275447"/>
                  </a:lnTo>
                  <a:lnTo>
                    <a:pt x="967742" y="317344"/>
                  </a:lnTo>
                  <a:lnTo>
                    <a:pt x="982761" y="361174"/>
                  </a:lnTo>
                  <a:lnTo>
                    <a:pt x="993749" y="406726"/>
                  </a:lnTo>
                  <a:lnTo>
                    <a:pt x="1000496" y="453791"/>
                  </a:lnTo>
                  <a:lnTo>
                    <a:pt x="1002791" y="502158"/>
                  </a:lnTo>
                  <a:lnTo>
                    <a:pt x="1000496" y="550524"/>
                  </a:lnTo>
                  <a:lnTo>
                    <a:pt x="993749" y="597589"/>
                  </a:lnTo>
                  <a:lnTo>
                    <a:pt x="982761" y="643141"/>
                  </a:lnTo>
                  <a:lnTo>
                    <a:pt x="967742" y="686971"/>
                  </a:lnTo>
                  <a:lnTo>
                    <a:pt x="948902" y="728868"/>
                  </a:lnTo>
                  <a:lnTo>
                    <a:pt x="926453" y="768621"/>
                  </a:lnTo>
                  <a:lnTo>
                    <a:pt x="900604" y="806022"/>
                  </a:lnTo>
                  <a:lnTo>
                    <a:pt x="871566" y="840858"/>
                  </a:lnTo>
                  <a:lnTo>
                    <a:pt x="839548" y="872921"/>
                  </a:lnTo>
                  <a:lnTo>
                    <a:pt x="804761" y="901999"/>
                  </a:lnTo>
                  <a:lnTo>
                    <a:pt x="767416" y="927882"/>
                  </a:lnTo>
                  <a:lnTo>
                    <a:pt x="727723" y="950361"/>
                  </a:lnTo>
                  <a:lnTo>
                    <a:pt x="685892" y="969223"/>
                  </a:lnTo>
                  <a:lnTo>
                    <a:pt x="642134" y="984261"/>
                  </a:lnTo>
                  <a:lnTo>
                    <a:pt x="596658" y="995262"/>
                  </a:lnTo>
                  <a:lnTo>
                    <a:pt x="549675" y="1002017"/>
                  </a:lnTo>
                  <a:lnTo>
                    <a:pt x="501396" y="1004316"/>
                  </a:lnTo>
                  <a:lnTo>
                    <a:pt x="453116" y="1002017"/>
                  </a:lnTo>
                  <a:lnTo>
                    <a:pt x="406133" y="995262"/>
                  </a:lnTo>
                  <a:lnTo>
                    <a:pt x="360657" y="984261"/>
                  </a:lnTo>
                  <a:lnTo>
                    <a:pt x="316899" y="969223"/>
                  </a:lnTo>
                  <a:lnTo>
                    <a:pt x="275068" y="950361"/>
                  </a:lnTo>
                  <a:lnTo>
                    <a:pt x="235375" y="927882"/>
                  </a:lnTo>
                  <a:lnTo>
                    <a:pt x="198030" y="901999"/>
                  </a:lnTo>
                  <a:lnTo>
                    <a:pt x="163243" y="872921"/>
                  </a:lnTo>
                  <a:lnTo>
                    <a:pt x="131225" y="840858"/>
                  </a:lnTo>
                  <a:lnTo>
                    <a:pt x="102187" y="806022"/>
                  </a:lnTo>
                  <a:lnTo>
                    <a:pt x="76338" y="768621"/>
                  </a:lnTo>
                  <a:lnTo>
                    <a:pt x="53889" y="728868"/>
                  </a:lnTo>
                  <a:lnTo>
                    <a:pt x="35049" y="686971"/>
                  </a:lnTo>
                  <a:lnTo>
                    <a:pt x="20030" y="643141"/>
                  </a:lnTo>
                  <a:lnTo>
                    <a:pt x="9042" y="597589"/>
                  </a:lnTo>
                  <a:lnTo>
                    <a:pt x="2295" y="550524"/>
                  </a:lnTo>
                  <a:lnTo>
                    <a:pt x="0" y="502158"/>
                  </a:lnTo>
                  <a:close/>
                </a:path>
              </a:pathLst>
            </a:custGeom>
            <a:ln w="12192">
              <a:solidFill>
                <a:srgbClr val="495D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00549" y="3271265"/>
              <a:ext cx="814069" cy="812800"/>
            </a:xfrm>
            <a:custGeom>
              <a:avLst/>
              <a:gdLst/>
              <a:ahLst/>
              <a:cxnLst/>
              <a:rect l="l" t="t" r="r" b="b"/>
              <a:pathLst>
                <a:path w="814070" h="812800">
                  <a:moveTo>
                    <a:pt x="406908" y="0"/>
                  </a:moveTo>
                  <a:lnTo>
                    <a:pt x="359442" y="2732"/>
                  </a:lnTo>
                  <a:lnTo>
                    <a:pt x="313588" y="10727"/>
                  </a:lnTo>
                  <a:lnTo>
                    <a:pt x="269650" y="23680"/>
                  </a:lnTo>
                  <a:lnTo>
                    <a:pt x="227933" y="41285"/>
                  </a:lnTo>
                  <a:lnTo>
                    <a:pt x="188742" y="63238"/>
                  </a:lnTo>
                  <a:lnTo>
                    <a:pt x="152382" y="89233"/>
                  </a:lnTo>
                  <a:lnTo>
                    <a:pt x="119157" y="118967"/>
                  </a:lnTo>
                  <a:lnTo>
                    <a:pt x="89373" y="152133"/>
                  </a:lnTo>
                  <a:lnTo>
                    <a:pt x="63335" y="188427"/>
                  </a:lnTo>
                  <a:lnTo>
                    <a:pt x="41347" y="227544"/>
                  </a:lnTo>
                  <a:lnTo>
                    <a:pt x="23715" y="269180"/>
                  </a:lnTo>
                  <a:lnTo>
                    <a:pt x="10743" y="313028"/>
                  </a:lnTo>
                  <a:lnTo>
                    <a:pt x="2736" y="358785"/>
                  </a:lnTo>
                  <a:lnTo>
                    <a:pt x="0" y="406146"/>
                  </a:lnTo>
                  <a:lnTo>
                    <a:pt x="2736" y="453506"/>
                  </a:lnTo>
                  <a:lnTo>
                    <a:pt x="10743" y="499263"/>
                  </a:lnTo>
                  <a:lnTo>
                    <a:pt x="23715" y="543111"/>
                  </a:lnTo>
                  <a:lnTo>
                    <a:pt x="41347" y="584747"/>
                  </a:lnTo>
                  <a:lnTo>
                    <a:pt x="63335" y="623864"/>
                  </a:lnTo>
                  <a:lnTo>
                    <a:pt x="89373" y="660158"/>
                  </a:lnTo>
                  <a:lnTo>
                    <a:pt x="119157" y="693324"/>
                  </a:lnTo>
                  <a:lnTo>
                    <a:pt x="152382" y="723058"/>
                  </a:lnTo>
                  <a:lnTo>
                    <a:pt x="188742" y="749053"/>
                  </a:lnTo>
                  <a:lnTo>
                    <a:pt x="227933" y="771006"/>
                  </a:lnTo>
                  <a:lnTo>
                    <a:pt x="269650" y="788611"/>
                  </a:lnTo>
                  <a:lnTo>
                    <a:pt x="313588" y="801564"/>
                  </a:lnTo>
                  <a:lnTo>
                    <a:pt x="359442" y="809559"/>
                  </a:lnTo>
                  <a:lnTo>
                    <a:pt x="406908" y="812292"/>
                  </a:lnTo>
                  <a:lnTo>
                    <a:pt x="454373" y="809559"/>
                  </a:lnTo>
                  <a:lnTo>
                    <a:pt x="500227" y="801564"/>
                  </a:lnTo>
                  <a:lnTo>
                    <a:pt x="544165" y="788611"/>
                  </a:lnTo>
                  <a:lnTo>
                    <a:pt x="585882" y="771006"/>
                  </a:lnTo>
                  <a:lnTo>
                    <a:pt x="625073" y="749053"/>
                  </a:lnTo>
                  <a:lnTo>
                    <a:pt x="661433" y="723058"/>
                  </a:lnTo>
                  <a:lnTo>
                    <a:pt x="694658" y="693324"/>
                  </a:lnTo>
                  <a:lnTo>
                    <a:pt x="724442" y="660158"/>
                  </a:lnTo>
                  <a:lnTo>
                    <a:pt x="750480" y="623864"/>
                  </a:lnTo>
                  <a:lnTo>
                    <a:pt x="772468" y="584747"/>
                  </a:lnTo>
                  <a:lnTo>
                    <a:pt x="790100" y="543111"/>
                  </a:lnTo>
                  <a:lnTo>
                    <a:pt x="803072" y="499263"/>
                  </a:lnTo>
                  <a:lnTo>
                    <a:pt x="811079" y="453506"/>
                  </a:lnTo>
                  <a:lnTo>
                    <a:pt x="813815" y="406146"/>
                  </a:lnTo>
                  <a:lnTo>
                    <a:pt x="811079" y="358785"/>
                  </a:lnTo>
                  <a:lnTo>
                    <a:pt x="803072" y="313028"/>
                  </a:lnTo>
                  <a:lnTo>
                    <a:pt x="790100" y="269180"/>
                  </a:lnTo>
                  <a:lnTo>
                    <a:pt x="772468" y="227544"/>
                  </a:lnTo>
                  <a:lnTo>
                    <a:pt x="750480" y="188427"/>
                  </a:lnTo>
                  <a:lnTo>
                    <a:pt x="724442" y="152133"/>
                  </a:lnTo>
                  <a:lnTo>
                    <a:pt x="694658" y="118967"/>
                  </a:lnTo>
                  <a:lnTo>
                    <a:pt x="661433" y="89233"/>
                  </a:lnTo>
                  <a:lnTo>
                    <a:pt x="625073" y="63238"/>
                  </a:lnTo>
                  <a:lnTo>
                    <a:pt x="585882" y="41285"/>
                  </a:lnTo>
                  <a:lnTo>
                    <a:pt x="544165" y="23680"/>
                  </a:lnTo>
                  <a:lnTo>
                    <a:pt x="500227" y="10727"/>
                  </a:lnTo>
                  <a:lnTo>
                    <a:pt x="454373" y="2732"/>
                  </a:lnTo>
                  <a:lnTo>
                    <a:pt x="406908" y="0"/>
                  </a:lnTo>
                  <a:close/>
                </a:path>
              </a:pathLst>
            </a:custGeom>
            <a:solidFill>
              <a:srgbClr val="009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00549" y="3271265"/>
              <a:ext cx="814069" cy="812800"/>
            </a:xfrm>
            <a:custGeom>
              <a:avLst/>
              <a:gdLst/>
              <a:ahLst/>
              <a:cxnLst/>
              <a:rect l="l" t="t" r="r" b="b"/>
              <a:pathLst>
                <a:path w="814070" h="812800">
                  <a:moveTo>
                    <a:pt x="0" y="406146"/>
                  </a:moveTo>
                  <a:lnTo>
                    <a:pt x="2736" y="358785"/>
                  </a:lnTo>
                  <a:lnTo>
                    <a:pt x="10743" y="313028"/>
                  </a:lnTo>
                  <a:lnTo>
                    <a:pt x="23715" y="269180"/>
                  </a:lnTo>
                  <a:lnTo>
                    <a:pt x="41347" y="227544"/>
                  </a:lnTo>
                  <a:lnTo>
                    <a:pt x="63335" y="188427"/>
                  </a:lnTo>
                  <a:lnTo>
                    <a:pt x="89373" y="152133"/>
                  </a:lnTo>
                  <a:lnTo>
                    <a:pt x="119157" y="118967"/>
                  </a:lnTo>
                  <a:lnTo>
                    <a:pt x="152382" y="89233"/>
                  </a:lnTo>
                  <a:lnTo>
                    <a:pt x="188742" y="63238"/>
                  </a:lnTo>
                  <a:lnTo>
                    <a:pt x="227933" y="41285"/>
                  </a:lnTo>
                  <a:lnTo>
                    <a:pt x="269650" y="23680"/>
                  </a:lnTo>
                  <a:lnTo>
                    <a:pt x="313588" y="10727"/>
                  </a:lnTo>
                  <a:lnTo>
                    <a:pt x="359442" y="2732"/>
                  </a:lnTo>
                  <a:lnTo>
                    <a:pt x="406908" y="0"/>
                  </a:lnTo>
                  <a:lnTo>
                    <a:pt x="454373" y="2732"/>
                  </a:lnTo>
                  <a:lnTo>
                    <a:pt x="500227" y="10727"/>
                  </a:lnTo>
                  <a:lnTo>
                    <a:pt x="544165" y="23680"/>
                  </a:lnTo>
                  <a:lnTo>
                    <a:pt x="585882" y="41285"/>
                  </a:lnTo>
                  <a:lnTo>
                    <a:pt x="625073" y="63238"/>
                  </a:lnTo>
                  <a:lnTo>
                    <a:pt x="661433" y="89233"/>
                  </a:lnTo>
                  <a:lnTo>
                    <a:pt x="694658" y="118967"/>
                  </a:lnTo>
                  <a:lnTo>
                    <a:pt x="724442" y="152133"/>
                  </a:lnTo>
                  <a:lnTo>
                    <a:pt x="750480" y="188427"/>
                  </a:lnTo>
                  <a:lnTo>
                    <a:pt x="772468" y="227544"/>
                  </a:lnTo>
                  <a:lnTo>
                    <a:pt x="790100" y="269180"/>
                  </a:lnTo>
                  <a:lnTo>
                    <a:pt x="803072" y="313028"/>
                  </a:lnTo>
                  <a:lnTo>
                    <a:pt x="811079" y="358785"/>
                  </a:lnTo>
                  <a:lnTo>
                    <a:pt x="813815" y="406146"/>
                  </a:lnTo>
                  <a:lnTo>
                    <a:pt x="811079" y="453506"/>
                  </a:lnTo>
                  <a:lnTo>
                    <a:pt x="803072" y="499263"/>
                  </a:lnTo>
                  <a:lnTo>
                    <a:pt x="790100" y="543111"/>
                  </a:lnTo>
                  <a:lnTo>
                    <a:pt x="772468" y="584747"/>
                  </a:lnTo>
                  <a:lnTo>
                    <a:pt x="750480" y="623864"/>
                  </a:lnTo>
                  <a:lnTo>
                    <a:pt x="724442" y="660158"/>
                  </a:lnTo>
                  <a:lnTo>
                    <a:pt x="694658" y="693324"/>
                  </a:lnTo>
                  <a:lnTo>
                    <a:pt x="661433" y="723058"/>
                  </a:lnTo>
                  <a:lnTo>
                    <a:pt x="625073" y="749053"/>
                  </a:lnTo>
                  <a:lnTo>
                    <a:pt x="585882" y="771006"/>
                  </a:lnTo>
                  <a:lnTo>
                    <a:pt x="544165" y="788611"/>
                  </a:lnTo>
                  <a:lnTo>
                    <a:pt x="500227" y="801564"/>
                  </a:lnTo>
                  <a:lnTo>
                    <a:pt x="454373" y="809559"/>
                  </a:lnTo>
                  <a:lnTo>
                    <a:pt x="406908" y="812292"/>
                  </a:lnTo>
                  <a:lnTo>
                    <a:pt x="359442" y="809559"/>
                  </a:lnTo>
                  <a:lnTo>
                    <a:pt x="313588" y="801564"/>
                  </a:lnTo>
                  <a:lnTo>
                    <a:pt x="269650" y="788611"/>
                  </a:lnTo>
                  <a:lnTo>
                    <a:pt x="227933" y="771006"/>
                  </a:lnTo>
                  <a:lnTo>
                    <a:pt x="188742" y="749053"/>
                  </a:lnTo>
                  <a:lnTo>
                    <a:pt x="152382" y="723058"/>
                  </a:lnTo>
                  <a:lnTo>
                    <a:pt x="119157" y="693324"/>
                  </a:lnTo>
                  <a:lnTo>
                    <a:pt x="89373" y="660158"/>
                  </a:lnTo>
                  <a:lnTo>
                    <a:pt x="63335" y="623864"/>
                  </a:lnTo>
                  <a:lnTo>
                    <a:pt x="41347" y="584747"/>
                  </a:lnTo>
                  <a:lnTo>
                    <a:pt x="23715" y="543111"/>
                  </a:lnTo>
                  <a:lnTo>
                    <a:pt x="10743" y="499263"/>
                  </a:lnTo>
                  <a:lnTo>
                    <a:pt x="2736" y="453506"/>
                  </a:lnTo>
                  <a:lnTo>
                    <a:pt x="0" y="40614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99" y="3442715"/>
              <a:ext cx="469391" cy="46786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05299" y="4558284"/>
              <a:ext cx="1003300" cy="1004569"/>
            </a:xfrm>
            <a:custGeom>
              <a:avLst/>
              <a:gdLst/>
              <a:ahLst/>
              <a:cxnLst/>
              <a:rect l="l" t="t" r="r" b="b"/>
              <a:pathLst>
                <a:path w="1003300" h="1004570">
                  <a:moveTo>
                    <a:pt x="501396" y="0"/>
                  </a:moveTo>
                  <a:lnTo>
                    <a:pt x="453116" y="2298"/>
                  </a:lnTo>
                  <a:lnTo>
                    <a:pt x="406133" y="9053"/>
                  </a:lnTo>
                  <a:lnTo>
                    <a:pt x="360657" y="20054"/>
                  </a:lnTo>
                  <a:lnTo>
                    <a:pt x="316899" y="35092"/>
                  </a:lnTo>
                  <a:lnTo>
                    <a:pt x="275068" y="53954"/>
                  </a:lnTo>
                  <a:lnTo>
                    <a:pt x="235375" y="76433"/>
                  </a:lnTo>
                  <a:lnTo>
                    <a:pt x="198030" y="102316"/>
                  </a:lnTo>
                  <a:lnTo>
                    <a:pt x="163243" y="131394"/>
                  </a:lnTo>
                  <a:lnTo>
                    <a:pt x="131225" y="163457"/>
                  </a:lnTo>
                  <a:lnTo>
                    <a:pt x="102187" y="198293"/>
                  </a:lnTo>
                  <a:lnTo>
                    <a:pt x="76338" y="235694"/>
                  </a:lnTo>
                  <a:lnTo>
                    <a:pt x="53889" y="275447"/>
                  </a:lnTo>
                  <a:lnTo>
                    <a:pt x="35049" y="317344"/>
                  </a:lnTo>
                  <a:lnTo>
                    <a:pt x="20030" y="361174"/>
                  </a:lnTo>
                  <a:lnTo>
                    <a:pt x="9042" y="406726"/>
                  </a:lnTo>
                  <a:lnTo>
                    <a:pt x="2295" y="453791"/>
                  </a:lnTo>
                  <a:lnTo>
                    <a:pt x="0" y="502158"/>
                  </a:lnTo>
                  <a:lnTo>
                    <a:pt x="2295" y="550524"/>
                  </a:lnTo>
                  <a:lnTo>
                    <a:pt x="9042" y="597589"/>
                  </a:lnTo>
                  <a:lnTo>
                    <a:pt x="20030" y="643141"/>
                  </a:lnTo>
                  <a:lnTo>
                    <a:pt x="35049" y="686971"/>
                  </a:lnTo>
                  <a:lnTo>
                    <a:pt x="53889" y="728868"/>
                  </a:lnTo>
                  <a:lnTo>
                    <a:pt x="76338" y="768621"/>
                  </a:lnTo>
                  <a:lnTo>
                    <a:pt x="102187" y="806022"/>
                  </a:lnTo>
                  <a:lnTo>
                    <a:pt x="131225" y="840858"/>
                  </a:lnTo>
                  <a:lnTo>
                    <a:pt x="163243" y="872921"/>
                  </a:lnTo>
                  <a:lnTo>
                    <a:pt x="198030" y="901999"/>
                  </a:lnTo>
                  <a:lnTo>
                    <a:pt x="235375" y="927882"/>
                  </a:lnTo>
                  <a:lnTo>
                    <a:pt x="275068" y="950361"/>
                  </a:lnTo>
                  <a:lnTo>
                    <a:pt x="316899" y="969223"/>
                  </a:lnTo>
                  <a:lnTo>
                    <a:pt x="360657" y="984261"/>
                  </a:lnTo>
                  <a:lnTo>
                    <a:pt x="406133" y="995262"/>
                  </a:lnTo>
                  <a:lnTo>
                    <a:pt x="453116" y="1002017"/>
                  </a:lnTo>
                  <a:lnTo>
                    <a:pt x="501396" y="1004316"/>
                  </a:lnTo>
                  <a:lnTo>
                    <a:pt x="549675" y="1002017"/>
                  </a:lnTo>
                  <a:lnTo>
                    <a:pt x="596658" y="995262"/>
                  </a:lnTo>
                  <a:lnTo>
                    <a:pt x="642134" y="984261"/>
                  </a:lnTo>
                  <a:lnTo>
                    <a:pt x="685892" y="969223"/>
                  </a:lnTo>
                  <a:lnTo>
                    <a:pt x="727723" y="950361"/>
                  </a:lnTo>
                  <a:lnTo>
                    <a:pt x="767416" y="927882"/>
                  </a:lnTo>
                  <a:lnTo>
                    <a:pt x="804761" y="901999"/>
                  </a:lnTo>
                  <a:lnTo>
                    <a:pt x="839548" y="872921"/>
                  </a:lnTo>
                  <a:lnTo>
                    <a:pt x="871566" y="840858"/>
                  </a:lnTo>
                  <a:lnTo>
                    <a:pt x="900604" y="806022"/>
                  </a:lnTo>
                  <a:lnTo>
                    <a:pt x="926453" y="768621"/>
                  </a:lnTo>
                  <a:lnTo>
                    <a:pt x="948902" y="728868"/>
                  </a:lnTo>
                  <a:lnTo>
                    <a:pt x="967742" y="686971"/>
                  </a:lnTo>
                  <a:lnTo>
                    <a:pt x="982761" y="643141"/>
                  </a:lnTo>
                  <a:lnTo>
                    <a:pt x="993749" y="597589"/>
                  </a:lnTo>
                  <a:lnTo>
                    <a:pt x="1000496" y="550524"/>
                  </a:lnTo>
                  <a:lnTo>
                    <a:pt x="1002791" y="502158"/>
                  </a:lnTo>
                  <a:lnTo>
                    <a:pt x="1000496" y="453791"/>
                  </a:lnTo>
                  <a:lnTo>
                    <a:pt x="993749" y="406726"/>
                  </a:lnTo>
                  <a:lnTo>
                    <a:pt x="982761" y="361174"/>
                  </a:lnTo>
                  <a:lnTo>
                    <a:pt x="967742" y="317344"/>
                  </a:lnTo>
                  <a:lnTo>
                    <a:pt x="948902" y="275447"/>
                  </a:lnTo>
                  <a:lnTo>
                    <a:pt x="926453" y="235694"/>
                  </a:lnTo>
                  <a:lnTo>
                    <a:pt x="900604" y="198293"/>
                  </a:lnTo>
                  <a:lnTo>
                    <a:pt x="871566" y="163457"/>
                  </a:lnTo>
                  <a:lnTo>
                    <a:pt x="839548" y="131394"/>
                  </a:lnTo>
                  <a:lnTo>
                    <a:pt x="804761" y="102316"/>
                  </a:lnTo>
                  <a:lnTo>
                    <a:pt x="767416" y="76433"/>
                  </a:lnTo>
                  <a:lnTo>
                    <a:pt x="727723" y="53954"/>
                  </a:lnTo>
                  <a:lnTo>
                    <a:pt x="685892" y="35092"/>
                  </a:lnTo>
                  <a:lnTo>
                    <a:pt x="642134" y="20054"/>
                  </a:lnTo>
                  <a:lnTo>
                    <a:pt x="596658" y="9053"/>
                  </a:lnTo>
                  <a:lnTo>
                    <a:pt x="549675" y="2298"/>
                  </a:lnTo>
                  <a:lnTo>
                    <a:pt x="501396" y="0"/>
                  </a:lnTo>
                  <a:close/>
                </a:path>
              </a:pathLst>
            </a:custGeom>
            <a:solidFill>
              <a:srgbClr val="526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05299" y="4558284"/>
              <a:ext cx="1003300" cy="1004569"/>
            </a:xfrm>
            <a:custGeom>
              <a:avLst/>
              <a:gdLst/>
              <a:ahLst/>
              <a:cxnLst/>
              <a:rect l="l" t="t" r="r" b="b"/>
              <a:pathLst>
                <a:path w="1003300" h="1004570">
                  <a:moveTo>
                    <a:pt x="0" y="502158"/>
                  </a:moveTo>
                  <a:lnTo>
                    <a:pt x="2295" y="453791"/>
                  </a:lnTo>
                  <a:lnTo>
                    <a:pt x="9042" y="406726"/>
                  </a:lnTo>
                  <a:lnTo>
                    <a:pt x="20030" y="361174"/>
                  </a:lnTo>
                  <a:lnTo>
                    <a:pt x="35049" y="317344"/>
                  </a:lnTo>
                  <a:lnTo>
                    <a:pt x="53889" y="275447"/>
                  </a:lnTo>
                  <a:lnTo>
                    <a:pt x="76338" y="235694"/>
                  </a:lnTo>
                  <a:lnTo>
                    <a:pt x="102187" y="198293"/>
                  </a:lnTo>
                  <a:lnTo>
                    <a:pt x="131225" y="163457"/>
                  </a:lnTo>
                  <a:lnTo>
                    <a:pt x="163243" y="131394"/>
                  </a:lnTo>
                  <a:lnTo>
                    <a:pt x="198030" y="102316"/>
                  </a:lnTo>
                  <a:lnTo>
                    <a:pt x="235375" y="76433"/>
                  </a:lnTo>
                  <a:lnTo>
                    <a:pt x="275068" y="53954"/>
                  </a:lnTo>
                  <a:lnTo>
                    <a:pt x="316899" y="35092"/>
                  </a:lnTo>
                  <a:lnTo>
                    <a:pt x="360657" y="20054"/>
                  </a:lnTo>
                  <a:lnTo>
                    <a:pt x="406133" y="9053"/>
                  </a:lnTo>
                  <a:lnTo>
                    <a:pt x="453116" y="2298"/>
                  </a:lnTo>
                  <a:lnTo>
                    <a:pt x="501396" y="0"/>
                  </a:lnTo>
                  <a:lnTo>
                    <a:pt x="549675" y="2298"/>
                  </a:lnTo>
                  <a:lnTo>
                    <a:pt x="596658" y="9053"/>
                  </a:lnTo>
                  <a:lnTo>
                    <a:pt x="642134" y="20054"/>
                  </a:lnTo>
                  <a:lnTo>
                    <a:pt x="685892" y="35092"/>
                  </a:lnTo>
                  <a:lnTo>
                    <a:pt x="727723" y="53954"/>
                  </a:lnTo>
                  <a:lnTo>
                    <a:pt x="767416" y="76433"/>
                  </a:lnTo>
                  <a:lnTo>
                    <a:pt x="804761" y="102316"/>
                  </a:lnTo>
                  <a:lnTo>
                    <a:pt x="839548" y="131394"/>
                  </a:lnTo>
                  <a:lnTo>
                    <a:pt x="871566" y="163457"/>
                  </a:lnTo>
                  <a:lnTo>
                    <a:pt x="900604" y="198293"/>
                  </a:lnTo>
                  <a:lnTo>
                    <a:pt x="926453" y="235694"/>
                  </a:lnTo>
                  <a:lnTo>
                    <a:pt x="948902" y="275447"/>
                  </a:lnTo>
                  <a:lnTo>
                    <a:pt x="967742" y="317344"/>
                  </a:lnTo>
                  <a:lnTo>
                    <a:pt x="982761" y="361174"/>
                  </a:lnTo>
                  <a:lnTo>
                    <a:pt x="993749" y="406726"/>
                  </a:lnTo>
                  <a:lnTo>
                    <a:pt x="1000496" y="453791"/>
                  </a:lnTo>
                  <a:lnTo>
                    <a:pt x="1002791" y="502158"/>
                  </a:lnTo>
                  <a:lnTo>
                    <a:pt x="1000496" y="550524"/>
                  </a:lnTo>
                  <a:lnTo>
                    <a:pt x="993749" y="597589"/>
                  </a:lnTo>
                  <a:lnTo>
                    <a:pt x="982761" y="643141"/>
                  </a:lnTo>
                  <a:lnTo>
                    <a:pt x="967742" y="686971"/>
                  </a:lnTo>
                  <a:lnTo>
                    <a:pt x="948902" y="728868"/>
                  </a:lnTo>
                  <a:lnTo>
                    <a:pt x="926453" y="768621"/>
                  </a:lnTo>
                  <a:lnTo>
                    <a:pt x="900604" y="806022"/>
                  </a:lnTo>
                  <a:lnTo>
                    <a:pt x="871566" y="840858"/>
                  </a:lnTo>
                  <a:lnTo>
                    <a:pt x="839548" y="872921"/>
                  </a:lnTo>
                  <a:lnTo>
                    <a:pt x="804761" y="901999"/>
                  </a:lnTo>
                  <a:lnTo>
                    <a:pt x="767416" y="927882"/>
                  </a:lnTo>
                  <a:lnTo>
                    <a:pt x="727723" y="950361"/>
                  </a:lnTo>
                  <a:lnTo>
                    <a:pt x="685892" y="969223"/>
                  </a:lnTo>
                  <a:lnTo>
                    <a:pt x="642134" y="984261"/>
                  </a:lnTo>
                  <a:lnTo>
                    <a:pt x="596658" y="995262"/>
                  </a:lnTo>
                  <a:lnTo>
                    <a:pt x="549675" y="1002017"/>
                  </a:lnTo>
                  <a:lnTo>
                    <a:pt x="501396" y="1004316"/>
                  </a:lnTo>
                  <a:lnTo>
                    <a:pt x="453116" y="1002017"/>
                  </a:lnTo>
                  <a:lnTo>
                    <a:pt x="406133" y="995262"/>
                  </a:lnTo>
                  <a:lnTo>
                    <a:pt x="360657" y="984261"/>
                  </a:lnTo>
                  <a:lnTo>
                    <a:pt x="316899" y="969223"/>
                  </a:lnTo>
                  <a:lnTo>
                    <a:pt x="275068" y="950361"/>
                  </a:lnTo>
                  <a:lnTo>
                    <a:pt x="235375" y="927882"/>
                  </a:lnTo>
                  <a:lnTo>
                    <a:pt x="198030" y="901999"/>
                  </a:lnTo>
                  <a:lnTo>
                    <a:pt x="163243" y="872921"/>
                  </a:lnTo>
                  <a:lnTo>
                    <a:pt x="131225" y="840858"/>
                  </a:lnTo>
                  <a:lnTo>
                    <a:pt x="102187" y="806022"/>
                  </a:lnTo>
                  <a:lnTo>
                    <a:pt x="76338" y="768621"/>
                  </a:lnTo>
                  <a:lnTo>
                    <a:pt x="53889" y="728868"/>
                  </a:lnTo>
                  <a:lnTo>
                    <a:pt x="35049" y="686971"/>
                  </a:lnTo>
                  <a:lnTo>
                    <a:pt x="20030" y="643141"/>
                  </a:lnTo>
                  <a:lnTo>
                    <a:pt x="9042" y="597589"/>
                  </a:lnTo>
                  <a:lnTo>
                    <a:pt x="2295" y="550524"/>
                  </a:lnTo>
                  <a:lnTo>
                    <a:pt x="0" y="502158"/>
                  </a:lnTo>
                  <a:close/>
                </a:path>
              </a:pathLst>
            </a:custGeom>
            <a:ln w="12192">
              <a:solidFill>
                <a:srgbClr val="495D9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400549" y="4655058"/>
              <a:ext cx="814069" cy="812800"/>
            </a:xfrm>
            <a:custGeom>
              <a:avLst/>
              <a:gdLst/>
              <a:ahLst/>
              <a:cxnLst/>
              <a:rect l="l" t="t" r="r" b="b"/>
              <a:pathLst>
                <a:path w="814070" h="812800">
                  <a:moveTo>
                    <a:pt x="406908" y="0"/>
                  </a:moveTo>
                  <a:lnTo>
                    <a:pt x="359442" y="2732"/>
                  </a:lnTo>
                  <a:lnTo>
                    <a:pt x="313588" y="10727"/>
                  </a:lnTo>
                  <a:lnTo>
                    <a:pt x="269650" y="23680"/>
                  </a:lnTo>
                  <a:lnTo>
                    <a:pt x="227933" y="41285"/>
                  </a:lnTo>
                  <a:lnTo>
                    <a:pt x="188742" y="63238"/>
                  </a:lnTo>
                  <a:lnTo>
                    <a:pt x="152382" y="89233"/>
                  </a:lnTo>
                  <a:lnTo>
                    <a:pt x="119157" y="118967"/>
                  </a:lnTo>
                  <a:lnTo>
                    <a:pt x="89373" y="152133"/>
                  </a:lnTo>
                  <a:lnTo>
                    <a:pt x="63335" y="188427"/>
                  </a:lnTo>
                  <a:lnTo>
                    <a:pt x="41347" y="227544"/>
                  </a:lnTo>
                  <a:lnTo>
                    <a:pt x="23715" y="269180"/>
                  </a:lnTo>
                  <a:lnTo>
                    <a:pt x="10743" y="313028"/>
                  </a:lnTo>
                  <a:lnTo>
                    <a:pt x="2736" y="358785"/>
                  </a:lnTo>
                  <a:lnTo>
                    <a:pt x="0" y="406146"/>
                  </a:lnTo>
                  <a:lnTo>
                    <a:pt x="2736" y="453506"/>
                  </a:lnTo>
                  <a:lnTo>
                    <a:pt x="10743" y="499263"/>
                  </a:lnTo>
                  <a:lnTo>
                    <a:pt x="23715" y="543111"/>
                  </a:lnTo>
                  <a:lnTo>
                    <a:pt x="41347" y="584747"/>
                  </a:lnTo>
                  <a:lnTo>
                    <a:pt x="63335" y="623864"/>
                  </a:lnTo>
                  <a:lnTo>
                    <a:pt x="89373" y="660158"/>
                  </a:lnTo>
                  <a:lnTo>
                    <a:pt x="119157" y="693324"/>
                  </a:lnTo>
                  <a:lnTo>
                    <a:pt x="152382" y="723058"/>
                  </a:lnTo>
                  <a:lnTo>
                    <a:pt x="188742" y="749053"/>
                  </a:lnTo>
                  <a:lnTo>
                    <a:pt x="227933" y="771006"/>
                  </a:lnTo>
                  <a:lnTo>
                    <a:pt x="269650" y="788611"/>
                  </a:lnTo>
                  <a:lnTo>
                    <a:pt x="313588" y="801564"/>
                  </a:lnTo>
                  <a:lnTo>
                    <a:pt x="359442" y="809559"/>
                  </a:lnTo>
                  <a:lnTo>
                    <a:pt x="406908" y="812292"/>
                  </a:lnTo>
                  <a:lnTo>
                    <a:pt x="454373" y="809559"/>
                  </a:lnTo>
                  <a:lnTo>
                    <a:pt x="500227" y="801564"/>
                  </a:lnTo>
                  <a:lnTo>
                    <a:pt x="544165" y="788611"/>
                  </a:lnTo>
                  <a:lnTo>
                    <a:pt x="585882" y="771006"/>
                  </a:lnTo>
                  <a:lnTo>
                    <a:pt x="625073" y="749053"/>
                  </a:lnTo>
                  <a:lnTo>
                    <a:pt x="661433" y="723058"/>
                  </a:lnTo>
                  <a:lnTo>
                    <a:pt x="694658" y="693324"/>
                  </a:lnTo>
                  <a:lnTo>
                    <a:pt x="724442" y="660158"/>
                  </a:lnTo>
                  <a:lnTo>
                    <a:pt x="750480" y="623864"/>
                  </a:lnTo>
                  <a:lnTo>
                    <a:pt x="772468" y="584747"/>
                  </a:lnTo>
                  <a:lnTo>
                    <a:pt x="790100" y="543111"/>
                  </a:lnTo>
                  <a:lnTo>
                    <a:pt x="803072" y="499263"/>
                  </a:lnTo>
                  <a:lnTo>
                    <a:pt x="811079" y="453506"/>
                  </a:lnTo>
                  <a:lnTo>
                    <a:pt x="813815" y="406146"/>
                  </a:lnTo>
                  <a:lnTo>
                    <a:pt x="811079" y="358785"/>
                  </a:lnTo>
                  <a:lnTo>
                    <a:pt x="803072" y="313028"/>
                  </a:lnTo>
                  <a:lnTo>
                    <a:pt x="790100" y="269180"/>
                  </a:lnTo>
                  <a:lnTo>
                    <a:pt x="772468" y="227544"/>
                  </a:lnTo>
                  <a:lnTo>
                    <a:pt x="750480" y="188427"/>
                  </a:lnTo>
                  <a:lnTo>
                    <a:pt x="724442" y="152133"/>
                  </a:lnTo>
                  <a:lnTo>
                    <a:pt x="694658" y="118967"/>
                  </a:lnTo>
                  <a:lnTo>
                    <a:pt x="661433" y="89233"/>
                  </a:lnTo>
                  <a:lnTo>
                    <a:pt x="625073" y="63238"/>
                  </a:lnTo>
                  <a:lnTo>
                    <a:pt x="585882" y="41285"/>
                  </a:lnTo>
                  <a:lnTo>
                    <a:pt x="544165" y="23680"/>
                  </a:lnTo>
                  <a:lnTo>
                    <a:pt x="500227" y="10727"/>
                  </a:lnTo>
                  <a:lnTo>
                    <a:pt x="454373" y="2732"/>
                  </a:lnTo>
                  <a:lnTo>
                    <a:pt x="406908" y="0"/>
                  </a:lnTo>
                  <a:close/>
                </a:path>
              </a:pathLst>
            </a:custGeom>
            <a:solidFill>
              <a:srgbClr val="1891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00549" y="4655058"/>
              <a:ext cx="814069" cy="812800"/>
            </a:xfrm>
            <a:custGeom>
              <a:avLst/>
              <a:gdLst/>
              <a:ahLst/>
              <a:cxnLst/>
              <a:rect l="l" t="t" r="r" b="b"/>
              <a:pathLst>
                <a:path w="814070" h="812800">
                  <a:moveTo>
                    <a:pt x="0" y="406146"/>
                  </a:moveTo>
                  <a:lnTo>
                    <a:pt x="2736" y="358785"/>
                  </a:lnTo>
                  <a:lnTo>
                    <a:pt x="10743" y="313028"/>
                  </a:lnTo>
                  <a:lnTo>
                    <a:pt x="23715" y="269180"/>
                  </a:lnTo>
                  <a:lnTo>
                    <a:pt x="41347" y="227544"/>
                  </a:lnTo>
                  <a:lnTo>
                    <a:pt x="63335" y="188427"/>
                  </a:lnTo>
                  <a:lnTo>
                    <a:pt x="89373" y="152133"/>
                  </a:lnTo>
                  <a:lnTo>
                    <a:pt x="119157" y="118967"/>
                  </a:lnTo>
                  <a:lnTo>
                    <a:pt x="152382" y="89233"/>
                  </a:lnTo>
                  <a:lnTo>
                    <a:pt x="188742" y="63238"/>
                  </a:lnTo>
                  <a:lnTo>
                    <a:pt x="227933" y="41285"/>
                  </a:lnTo>
                  <a:lnTo>
                    <a:pt x="269650" y="23680"/>
                  </a:lnTo>
                  <a:lnTo>
                    <a:pt x="313588" y="10727"/>
                  </a:lnTo>
                  <a:lnTo>
                    <a:pt x="359442" y="2732"/>
                  </a:lnTo>
                  <a:lnTo>
                    <a:pt x="406908" y="0"/>
                  </a:lnTo>
                  <a:lnTo>
                    <a:pt x="454373" y="2732"/>
                  </a:lnTo>
                  <a:lnTo>
                    <a:pt x="500227" y="10727"/>
                  </a:lnTo>
                  <a:lnTo>
                    <a:pt x="544165" y="23680"/>
                  </a:lnTo>
                  <a:lnTo>
                    <a:pt x="585882" y="41285"/>
                  </a:lnTo>
                  <a:lnTo>
                    <a:pt x="625073" y="63238"/>
                  </a:lnTo>
                  <a:lnTo>
                    <a:pt x="661433" y="89233"/>
                  </a:lnTo>
                  <a:lnTo>
                    <a:pt x="694658" y="118967"/>
                  </a:lnTo>
                  <a:lnTo>
                    <a:pt x="724442" y="152133"/>
                  </a:lnTo>
                  <a:lnTo>
                    <a:pt x="750480" y="188427"/>
                  </a:lnTo>
                  <a:lnTo>
                    <a:pt x="772468" y="227544"/>
                  </a:lnTo>
                  <a:lnTo>
                    <a:pt x="790100" y="269180"/>
                  </a:lnTo>
                  <a:lnTo>
                    <a:pt x="803072" y="313028"/>
                  </a:lnTo>
                  <a:lnTo>
                    <a:pt x="811079" y="358785"/>
                  </a:lnTo>
                  <a:lnTo>
                    <a:pt x="813815" y="406146"/>
                  </a:lnTo>
                  <a:lnTo>
                    <a:pt x="811079" y="453506"/>
                  </a:lnTo>
                  <a:lnTo>
                    <a:pt x="803072" y="499263"/>
                  </a:lnTo>
                  <a:lnTo>
                    <a:pt x="790100" y="543111"/>
                  </a:lnTo>
                  <a:lnTo>
                    <a:pt x="772468" y="584747"/>
                  </a:lnTo>
                  <a:lnTo>
                    <a:pt x="750480" y="623864"/>
                  </a:lnTo>
                  <a:lnTo>
                    <a:pt x="724442" y="660158"/>
                  </a:lnTo>
                  <a:lnTo>
                    <a:pt x="694658" y="693324"/>
                  </a:lnTo>
                  <a:lnTo>
                    <a:pt x="661433" y="723058"/>
                  </a:lnTo>
                  <a:lnTo>
                    <a:pt x="625073" y="749053"/>
                  </a:lnTo>
                  <a:lnTo>
                    <a:pt x="585882" y="771006"/>
                  </a:lnTo>
                  <a:lnTo>
                    <a:pt x="544165" y="788611"/>
                  </a:lnTo>
                  <a:lnTo>
                    <a:pt x="500227" y="801564"/>
                  </a:lnTo>
                  <a:lnTo>
                    <a:pt x="454373" y="809559"/>
                  </a:lnTo>
                  <a:lnTo>
                    <a:pt x="406908" y="812292"/>
                  </a:lnTo>
                  <a:lnTo>
                    <a:pt x="359442" y="809559"/>
                  </a:lnTo>
                  <a:lnTo>
                    <a:pt x="313588" y="801564"/>
                  </a:lnTo>
                  <a:lnTo>
                    <a:pt x="269650" y="788611"/>
                  </a:lnTo>
                  <a:lnTo>
                    <a:pt x="227933" y="771006"/>
                  </a:lnTo>
                  <a:lnTo>
                    <a:pt x="188742" y="749053"/>
                  </a:lnTo>
                  <a:lnTo>
                    <a:pt x="152382" y="723058"/>
                  </a:lnTo>
                  <a:lnTo>
                    <a:pt x="119157" y="693324"/>
                  </a:lnTo>
                  <a:lnTo>
                    <a:pt x="89373" y="660158"/>
                  </a:lnTo>
                  <a:lnTo>
                    <a:pt x="63335" y="623864"/>
                  </a:lnTo>
                  <a:lnTo>
                    <a:pt x="41347" y="584747"/>
                  </a:lnTo>
                  <a:lnTo>
                    <a:pt x="23715" y="543111"/>
                  </a:lnTo>
                  <a:lnTo>
                    <a:pt x="10743" y="499263"/>
                  </a:lnTo>
                  <a:lnTo>
                    <a:pt x="2736" y="453506"/>
                  </a:lnTo>
                  <a:lnTo>
                    <a:pt x="0" y="40614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4812791"/>
              <a:ext cx="495300" cy="4953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93191" y="1937811"/>
            <a:ext cx="3239770" cy="76517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r" marL="12700" marR="5080" indent="2170430">
              <a:lnSpc>
                <a:spcPct val="106700"/>
              </a:lnSpc>
              <a:spcBef>
                <a:spcPts val="254"/>
              </a:spcBef>
            </a:pPr>
            <a:r>
              <a:rPr dirty="0" sz="1600" spc="-15" b="1">
                <a:solidFill>
                  <a:srgbClr val="5267A4"/>
                </a:solidFill>
                <a:latin typeface="Tahoma"/>
                <a:cs typeface="Tahoma"/>
              </a:rPr>
              <a:t>Đ</a:t>
            </a:r>
            <a:r>
              <a:rPr dirty="0" sz="1600" spc="-75" b="1">
                <a:solidFill>
                  <a:srgbClr val="5267A4"/>
                </a:solidFill>
                <a:latin typeface="Tahoma"/>
                <a:cs typeface="Tahoma"/>
              </a:rPr>
              <a:t>ộ</a:t>
            </a:r>
            <a:r>
              <a:rPr dirty="0" sz="1600" spc="-70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t</a:t>
            </a:r>
            <a:r>
              <a:rPr dirty="0" sz="1600" spc="-100" b="1">
                <a:solidFill>
                  <a:srgbClr val="5267A4"/>
                </a:solidFill>
                <a:latin typeface="Tahoma"/>
                <a:cs typeface="Tahoma"/>
              </a:rPr>
              <a:t>rễ</a:t>
            </a:r>
            <a:r>
              <a:rPr dirty="0" sz="1600" spc="-60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t</a:t>
            </a:r>
            <a:r>
              <a:rPr dirty="0" sz="1600" spc="-140" b="1">
                <a:solidFill>
                  <a:srgbClr val="5267A4"/>
                </a:solidFill>
                <a:latin typeface="Tahoma"/>
                <a:cs typeface="Tahoma"/>
              </a:rPr>
              <a:t>hấ</a:t>
            </a:r>
            <a:r>
              <a:rPr dirty="0" sz="1600" spc="-65" b="1">
                <a:solidFill>
                  <a:srgbClr val="5267A4"/>
                </a:solidFill>
                <a:latin typeface="Tahoma"/>
                <a:cs typeface="Tahoma"/>
              </a:rPr>
              <a:t>p  </a:t>
            </a:r>
            <a:r>
              <a:rPr dirty="0" sz="1400" spc="75">
                <a:solidFill>
                  <a:srgbClr val="484848"/>
                </a:solidFill>
                <a:latin typeface="Tahoma"/>
                <a:cs typeface="Tahoma"/>
              </a:rPr>
              <a:t>Dữ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liệu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được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xử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lý</a:t>
            </a:r>
            <a:r>
              <a:rPr dirty="0" sz="1400" spc="-13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484848"/>
                </a:solidFill>
                <a:latin typeface="Tahoma"/>
                <a:cs typeface="Tahoma"/>
              </a:rPr>
              <a:t>gần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như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tức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thời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hoặc </a:t>
            </a:r>
            <a:r>
              <a:rPr dirty="0" sz="1400" spc="-4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ộ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trễ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r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ất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35">
                <a:solidFill>
                  <a:srgbClr val="484848"/>
                </a:solidFill>
                <a:latin typeface="Tahoma"/>
                <a:cs typeface="Tahoma"/>
              </a:rPr>
              <a:t>ỏ,</a:t>
            </a:r>
            <a:r>
              <a:rPr dirty="0" sz="1400" spc="-114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v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ài</a:t>
            </a:r>
            <a:r>
              <a:rPr dirty="0" sz="1400" spc="-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gi</a:t>
            </a:r>
            <a:r>
              <a:rPr dirty="0" sz="1400" spc="-45">
                <a:solidFill>
                  <a:srgbClr val="484848"/>
                </a:solidFill>
                <a:latin typeface="Tahoma"/>
                <a:cs typeface="Tahoma"/>
              </a:rPr>
              <a:t>â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 spc="-12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cho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84848"/>
                </a:solidFill>
                <a:latin typeface="Tahoma"/>
                <a:cs typeface="Tahoma"/>
              </a:rPr>
              <a:t>tớ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i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v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ài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ph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ú</a:t>
            </a:r>
            <a:r>
              <a:rPr dirty="0" sz="1400" spc="-30">
                <a:solidFill>
                  <a:srgbClr val="484848"/>
                </a:solidFill>
                <a:latin typeface="Tahoma"/>
                <a:cs typeface="Tahoma"/>
              </a:rPr>
              <a:t>t.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6031" y="3321603"/>
            <a:ext cx="3379470" cy="257619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r" marL="12700" marR="5715" indent="1640839">
              <a:lnSpc>
                <a:spcPct val="104500"/>
              </a:lnSpc>
              <a:spcBef>
                <a:spcPts val="300"/>
              </a:spcBef>
            </a:pPr>
            <a:r>
              <a:rPr dirty="0" sz="1600" spc="-60" b="1">
                <a:solidFill>
                  <a:srgbClr val="5267A4"/>
                </a:solidFill>
                <a:latin typeface="Tahoma"/>
                <a:cs typeface="Tahoma"/>
              </a:rPr>
              <a:t>Vậ</a:t>
            </a:r>
            <a:r>
              <a:rPr dirty="0" sz="1600" spc="-125" b="1">
                <a:solidFill>
                  <a:srgbClr val="5267A4"/>
                </a:solidFill>
                <a:latin typeface="Tahoma"/>
                <a:cs typeface="Tahoma"/>
              </a:rPr>
              <a:t>n</a:t>
            </a:r>
            <a:r>
              <a:rPr dirty="0" sz="1600" spc="-75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145" b="1">
                <a:solidFill>
                  <a:srgbClr val="5267A4"/>
                </a:solidFill>
                <a:latin typeface="Tahoma"/>
                <a:cs typeface="Tahoma"/>
              </a:rPr>
              <a:t>h</a:t>
            </a:r>
            <a:r>
              <a:rPr dirty="0" sz="1600" spc="-130" b="1">
                <a:solidFill>
                  <a:srgbClr val="5267A4"/>
                </a:solidFill>
                <a:latin typeface="Tahoma"/>
                <a:cs typeface="Tahoma"/>
              </a:rPr>
              <a:t>à</a:t>
            </a:r>
            <a:r>
              <a:rPr dirty="0" sz="1600" spc="-125" b="1">
                <a:solidFill>
                  <a:srgbClr val="5267A4"/>
                </a:solidFill>
                <a:latin typeface="Tahoma"/>
                <a:cs typeface="Tahoma"/>
              </a:rPr>
              <a:t>nh</a:t>
            </a: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5267A4"/>
                </a:solidFill>
                <a:latin typeface="Tahoma"/>
                <a:cs typeface="Tahoma"/>
              </a:rPr>
              <a:t>p</a:t>
            </a:r>
            <a:r>
              <a:rPr dirty="0" sz="1600" spc="-100" b="1">
                <a:solidFill>
                  <a:srgbClr val="5267A4"/>
                </a:solidFill>
                <a:latin typeface="Tahoma"/>
                <a:cs typeface="Tahoma"/>
              </a:rPr>
              <a:t>hức</a:t>
            </a:r>
            <a:r>
              <a:rPr dirty="0" sz="1600" spc="-75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90" b="1">
                <a:solidFill>
                  <a:srgbClr val="5267A4"/>
                </a:solidFill>
                <a:latin typeface="Tahoma"/>
                <a:cs typeface="Tahoma"/>
              </a:rPr>
              <a:t>tạp 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ô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ng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ư</a:t>
            </a:r>
            <a:r>
              <a:rPr dirty="0" sz="1400" spc="70">
                <a:solidFill>
                  <a:srgbClr val="484848"/>
                </a:solidFill>
                <a:latin typeface="Tahoma"/>
                <a:cs typeface="Tahoma"/>
              </a:rPr>
              <a:t>ờ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ng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các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hệ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th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ố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ng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r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eal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ti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m</a:t>
            </a:r>
            <a:r>
              <a:rPr dirty="0" sz="1400" spc="50">
                <a:solidFill>
                  <a:srgbClr val="484848"/>
                </a:solidFill>
                <a:latin typeface="Tahoma"/>
                <a:cs typeface="Tahoma"/>
              </a:rPr>
              <a:t>e/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near 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realtime</a:t>
            </a:r>
            <a:r>
              <a:rPr dirty="0" sz="1400" spc="-114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có</a:t>
            </a:r>
            <a:r>
              <a:rPr dirty="0" sz="1400" spc="-1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yêu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cầu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cao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hơn</a:t>
            </a:r>
            <a:r>
              <a:rPr dirty="0" sz="1400" spc="-12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về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phần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cứng, </a:t>
            </a:r>
            <a:r>
              <a:rPr dirty="0" sz="1400" spc="-4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p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30">
                <a:solidFill>
                  <a:srgbClr val="484848"/>
                </a:solidFill>
                <a:latin typeface="Tahoma"/>
                <a:cs typeface="Tahoma"/>
              </a:rPr>
              <a:t>ầ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mềm</a:t>
            </a:r>
            <a:r>
              <a:rPr dirty="0" sz="1400" spc="-12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v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à</a:t>
            </a:r>
            <a:r>
              <a:rPr dirty="0" sz="1400" spc="-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ội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ngũ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ân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sự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giám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s</a:t>
            </a:r>
            <a:r>
              <a:rPr dirty="0" sz="1400" spc="-55">
                <a:solidFill>
                  <a:srgbClr val="484848"/>
                </a:solidFill>
                <a:latin typeface="Tahoma"/>
                <a:cs typeface="Tahoma"/>
              </a:rPr>
              <a:t>á</a:t>
            </a:r>
            <a:r>
              <a:rPr dirty="0" sz="1400" spc="-35">
                <a:solidFill>
                  <a:srgbClr val="484848"/>
                </a:solidFill>
                <a:latin typeface="Tahoma"/>
                <a:cs typeface="Tahoma"/>
              </a:rPr>
              <a:t>t,</a:t>
            </a:r>
            <a:endParaRPr sz="14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vận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hà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13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v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à</a:t>
            </a:r>
            <a:r>
              <a:rPr dirty="0" sz="1400" spc="-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p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á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triể</a:t>
            </a:r>
            <a:r>
              <a:rPr dirty="0" sz="1400" spc="-45">
                <a:solidFill>
                  <a:srgbClr val="484848"/>
                </a:solidFill>
                <a:latin typeface="Tahoma"/>
                <a:cs typeface="Tahoma"/>
              </a:rPr>
              <a:t>n.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ahoma"/>
              <a:cs typeface="Tahoma"/>
            </a:endParaRPr>
          </a:p>
          <a:p>
            <a:pPr algn="r" marL="79375" marR="8255" indent="990600">
              <a:lnSpc>
                <a:spcPct val="104500"/>
              </a:lnSpc>
              <a:spcBef>
                <a:spcPts val="5"/>
              </a:spcBef>
            </a:pP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X</a:t>
            </a:r>
            <a:r>
              <a:rPr dirty="0" sz="1600" spc="-125" b="1">
                <a:solidFill>
                  <a:srgbClr val="5267A4"/>
                </a:solidFill>
                <a:latin typeface="Tahoma"/>
                <a:cs typeface="Tahoma"/>
              </a:rPr>
              <a:t>u</a:t>
            </a:r>
            <a:r>
              <a:rPr dirty="0" sz="1600" spc="-75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80" b="1">
                <a:solidFill>
                  <a:srgbClr val="5267A4"/>
                </a:solidFill>
                <a:latin typeface="Tahoma"/>
                <a:cs typeface="Tahoma"/>
              </a:rPr>
              <a:t>hư</a:t>
            </a: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ớ</a:t>
            </a:r>
            <a:r>
              <a:rPr dirty="0" sz="1600" spc="-145" b="1">
                <a:solidFill>
                  <a:srgbClr val="5267A4"/>
                </a:solidFill>
                <a:latin typeface="Tahoma"/>
                <a:cs typeface="Tahoma"/>
              </a:rPr>
              <a:t>ng</a:t>
            </a:r>
            <a:r>
              <a:rPr dirty="0" sz="1600" spc="-65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t</a:t>
            </a:r>
            <a:r>
              <a:rPr dirty="0" sz="1600" spc="-120" b="1">
                <a:solidFill>
                  <a:srgbClr val="5267A4"/>
                </a:solidFill>
                <a:latin typeface="Tahoma"/>
                <a:cs typeface="Tahoma"/>
              </a:rPr>
              <a:t>r</a:t>
            </a:r>
            <a:r>
              <a:rPr dirty="0" sz="1600" spc="-85" b="1">
                <a:solidFill>
                  <a:srgbClr val="5267A4"/>
                </a:solidFill>
                <a:latin typeface="Tahoma"/>
                <a:cs typeface="Tahoma"/>
              </a:rPr>
              <a:t>o</a:t>
            </a:r>
            <a:r>
              <a:rPr dirty="0" sz="1600" spc="-145" b="1">
                <a:solidFill>
                  <a:srgbClr val="5267A4"/>
                </a:solidFill>
                <a:latin typeface="Tahoma"/>
                <a:cs typeface="Tahoma"/>
              </a:rPr>
              <a:t>ng</a:t>
            </a:r>
            <a:r>
              <a:rPr dirty="0" sz="1600" spc="-55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75" b="1">
                <a:solidFill>
                  <a:srgbClr val="5267A4"/>
                </a:solidFill>
                <a:latin typeface="Tahoma"/>
                <a:cs typeface="Tahoma"/>
              </a:rPr>
              <a:t>t</a:t>
            </a:r>
            <a:r>
              <a:rPr dirty="0" sz="1600" spc="-100" b="1">
                <a:solidFill>
                  <a:srgbClr val="5267A4"/>
                </a:solidFill>
                <a:latin typeface="Tahoma"/>
                <a:cs typeface="Tahoma"/>
              </a:rPr>
              <a:t>ư</a:t>
            </a:r>
            <a:r>
              <a:rPr dirty="0" sz="1600" spc="-100" b="1">
                <a:solidFill>
                  <a:srgbClr val="5267A4"/>
                </a:solidFill>
                <a:latin typeface="Tahoma"/>
                <a:cs typeface="Tahoma"/>
              </a:rPr>
              <a:t>ơng</a:t>
            </a:r>
            <a:r>
              <a:rPr dirty="0" sz="1600" spc="-60" b="1">
                <a:solidFill>
                  <a:srgbClr val="5267A4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5267A4"/>
                </a:solidFill>
                <a:latin typeface="Tahoma"/>
                <a:cs typeface="Tahoma"/>
              </a:rPr>
              <a:t>lai  </a:t>
            </a:r>
            <a:r>
              <a:rPr dirty="0" sz="1400" spc="-150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r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ư</a:t>
            </a:r>
            <a:r>
              <a:rPr dirty="0" sz="1400" spc="70">
                <a:solidFill>
                  <a:srgbClr val="484848"/>
                </a:solidFill>
                <a:latin typeface="Tahoma"/>
                <a:cs typeface="Tahoma"/>
              </a:rPr>
              <a:t>ớ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c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 spc="-55">
                <a:solidFill>
                  <a:srgbClr val="484848"/>
                </a:solidFill>
                <a:latin typeface="Tahoma"/>
                <a:cs typeface="Tahoma"/>
              </a:rPr>
              <a:t>â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 spc="-12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chỉ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c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ó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484848"/>
                </a:solidFill>
                <a:latin typeface="Tahoma"/>
                <a:cs typeface="Tahoma"/>
              </a:rPr>
              <a:t>1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số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hệ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th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ố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ng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ặc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thù 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êu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cầu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40">
                <a:solidFill>
                  <a:srgbClr val="484848"/>
                </a:solidFill>
                <a:latin typeface="Tahoma"/>
                <a:cs typeface="Tahoma"/>
              </a:rPr>
              <a:t>ư</a:t>
            </a:r>
            <a:r>
              <a:rPr dirty="0" sz="1400" spc="-13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A</a:t>
            </a:r>
            <a:r>
              <a:rPr dirty="0" sz="1400" spc="40">
                <a:solidFill>
                  <a:srgbClr val="484848"/>
                </a:solidFill>
                <a:latin typeface="Tahoma"/>
                <a:cs typeface="Tahoma"/>
              </a:rPr>
              <a:t>TM,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70">
                <a:solidFill>
                  <a:srgbClr val="484848"/>
                </a:solidFill>
                <a:latin typeface="Tahoma"/>
                <a:cs typeface="Tahoma"/>
              </a:rPr>
              <a:t>OCS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thì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a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 spc="-1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sẽ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c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ó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êm 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iều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hệ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th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ố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ng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ỏi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ỏ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i</a:t>
            </a:r>
            <a:r>
              <a:rPr dirty="0" sz="1400" spc="-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xử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l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ý</a:t>
            </a:r>
            <a:r>
              <a:rPr dirty="0" sz="1400" spc="-13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ộ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tr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ễ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th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ấ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p</a:t>
            </a:r>
            <a:endParaRPr sz="1400">
              <a:latin typeface="Tahoma"/>
              <a:cs typeface="Tahoma"/>
            </a:endParaRPr>
          </a:p>
          <a:p>
            <a:pPr algn="r" marR="10795">
              <a:lnSpc>
                <a:spcPct val="100000"/>
              </a:lnSpc>
            </a:pP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nh</a:t>
            </a:r>
            <a:r>
              <a:rPr dirty="0" sz="1400" spc="40">
                <a:solidFill>
                  <a:srgbClr val="484848"/>
                </a:solidFill>
                <a:latin typeface="Tahoma"/>
                <a:cs typeface="Tahoma"/>
              </a:rPr>
              <a:t>ư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S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m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artC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i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,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st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r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eam</a:t>
            </a:r>
            <a:r>
              <a:rPr dirty="0" sz="1400" spc="-1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m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u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sic/</a:t>
            </a:r>
            <a:r>
              <a:rPr dirty="0" sz="1400" spc="-14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v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ide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o</a:t>
            </a:r>
            <a:r>
              <a:rPr dirty="0" sz="1400" spc="-65">
                <a:solidFill>
                  <a:srgbClr val="484848"/>
                </a:solidFill>
                <a:latin typeface="Tahoma"/>
                <a:cs typeface="Tahoma"/>
              </a:rPr>
              <a:t>s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.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..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49097" y="586232"/>
            <a:ext cx="3683000" cy="100139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767080" marR="5080" indent="-754380">
              <a:lnSpc>
                <a:spcPct val="100000"/>
              </a:lnSpc>
              <a:spcBef>
                <a:spcPts val="105"/>
              </a:spcBef>
            </a:pPr>
            <a:r>
              <a:rPr dirty="0" spc="-325">
                <a:solidFill>
                  <a:srgbClr val="0097A4"/>
                </a:solidFill>
              </a:rPr>
              <a:t>R</a:t>
            </a:r>
            <a:r>
              <a:rPr dirty="0" spc="-190">
                <a:solidFill>
                  <a:srgbClr val="0097A4"/>
                </a:solidFill>
              </a:rPr>
              <a:t>eal</a:t>
            </a:r>
            <a:r>
              <a:rPr dirty="0" spc="-229">
                <a:solidFill>
                  <a:srgbClr val="0097A4"/>
                </a:solidFill>
              </a:rPr>
              <a:t> </a:t>
            </a:r>
            <a:r>
              <a:rPr dirty="0" spc="-204">
                <a:solidFill>
                  <a:srgbClr val="0097A4"/>
                </a:solidFill>
              </a:rPr>
              <a:t>time/</a:t>
            </a:r>
            <a:r>
              <a:rPr dirty="0" spc="-200">
                <a:solidFill>
                  <a:srgbClr val="0097A4"/>
                </a:solidFill>
              </a:rPr>
              <a:t> </a:t>
            </a:r>
            <a:r>
              <a:rPr dirty="0" spc="-220">
                <a:solidFill>
                  <a:srgbClr val="0097A4"/>
                </a:solidFill>
              </a:rPr>
              <a:t>ne</a:t>
            </a:r>
            <a:r>
              <a:rPr dirty="0" spc="-225">
                <a:solidFill>
                  <a:srgbClr val="0097A4"/>
                </a:solidFill>
              </a:rPr>
              <a:t>a</a:t>
            </a:r>
            <a:r>
              <a:rPr dirty="0" spc="-165">
                <a:solidFill>
                  <a:srgbClr val="0097A4"/>
                </a:solidFill>
              </a:rPr>
              <a:t>r</a:t>
            </a:r>
            <a:r>
              <a:rPr dirty="0" spc="-185">
                <a:solidFill>
                  <a:srgbClr val="0097A4"/>
                </a:solidFill>
              </a:rPr>
              <a:t>-</a:t>
            </a:r>
            <a:r>
              <a:rPr dirty="0" spc="-195">
                <a:solidFill>
                  <a:srgbClr val="0097A4"/>
                </a:solidFill>
              </a:rPr>
              <a:t>r</a:t>
            </a:r>
            <a:r>
              <a:rPr dirty="0" spc="-160">
                <a:solidFill>
                  <a:srgbClr val="0097A4"/>
                </a:solidFill>
              </a:rPr>
              <a:t>eal  </a:t>
            </a:r>
            <a:r>
              <a:rPr dirty="0" spc="-180">
                <a:solidFill>
                  <a:srgbClr val="0097A4"/>
                </a:solidFill>
              </a:rPr>
              <a:t>time</a:t>
            </a:r>
            <a:r>
              <a:rPr dirty="0" spc="-220">
                <a:solidFill>
                  <a:srgbClr val="0097A4"/>
                </a:solidFill>
              </a:rPr>
              <a:t> </a:t>
            </a:r>
            <a:r>
              <a:rPr dirty="0" spc="-95">
                <a:solidFill>
                  <a:srgbClr val="0097A4"/>
                </a:solidFill>
              </a:rPr>
              <a:t>P</a:t>
            </a:r>
            <a:r>
              <a:rPr dirty="0" spc="-195">
                <a:solidFill>
                  <a:srgbClr val="0097A4"/>
                </a:solidFill>
              </a:rPr>
              <a:t>r</a:t>
            </a:r>
            <a:r>
              <a:rPr dirty="0" spc="-135">
                <a:solidFill>
                  <a:srgbClr val="0097A4"/>
                </a:solidFill>
              </a:rPr>
              <a:t>o</a:t>
            </a:r>
            <a:r>
              <a:rPr dirty="0" spc="-145">
                <a:solidFill>
                  <a:srgbClr val="0097A4"/>
                </a:solidFill>
              </a:rPr>
              <a:t>c</a:t>
            </a:r>
            <a:r>
              <a:rPr dirty="0" spc="-210">
                <a:solidFill>
                  <a:srgbClr val="0097A4"/>
                </a:solidFill>
              </a:rPr>
              <a:t>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49083" cy="68579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94347" y="952500"/>
            <a:ext cx="4948555" cy="4953000"/>
          </a:xfrm>
          <a:prstGeom prst="rect">
            <a:avLst/>
          </a:prstGeom>
          <a:solidFill>
            <a:srgbClr val="1891A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algn="ctr" marR="20320">
              <a:lnSpc>
                <a:spcPct val="100000"/>
              </a:lnSpc>
              <a:spcBef>
                <a:spcPts val="2645"/>
              </a:spcBef>
            </a:pPr>
            <a:r>
              <a:rPr dirty="0" sz="2800" spc="30" b="1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dirty="0" sz="2800" spc="35" b="1">
                <a:solidFill>
                  <a:srgbClr val="FFFFFF"/>
                </a:solidFill>
                <a:latin typeface="Tahoma"/>
                <a:cs typeface="Tahoma"/>
              </a:rPr>
              <a:t>Ả</a:t>
            </a:r>
            <a:r>
              <a:rPr dirty="0" sz="2800" spc="12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7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50" b="1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50" b="1">
                <a:solidFill>
                  <a:srgbClr val="FFFFFF"/>
                </a:solidFill>
                <a:latin typeface="Tahoma"/>
                <a:cs typeface="Tahoma"/>
              </a:rPr>
              <a:t>Ậ</a:t>
            </a:r>
            <a:r>
              <a:rPr dirty="0" sz="2800" spc="1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800">
              <a:latin typeface="Tahoma"/>
              <a:cs typeface="Tahoma"/>
            </a:endParaRPr>
          </a:p>
          <a:p>
            <a:pPr marL="602615" indent="-343535">
              <a:lnSpc>
                <a:spcPct val="100000"/>
              </a:lnSpc>
              <a:spcBef>
                <a:spcPts val="1825"/>
              </a:spcBef>
              <a:buChar char="-"/>
              <a:tabLst>
                <a:tab pos="602615" algn="l"/>
                <a:tab pos="603250" algn="l"/>
              </a:tabLst>
            </a:pP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bài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toán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ử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ý</a:t>
            </a:r>
            <a:r>
              <a:rPr dirty="0" sz="2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ữ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ệ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tại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đơn</a:t>
            </a:r>
            <a:r>
              <a:rPr dirty="0" sz="20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vị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602615" indent="-343535">
              <a:lnSpc>
                <a:spcPct val="100000"/>
              </a:lnSpc>
              <a:spcBef>
                <a:spcPts val="1200"/>
              </a:spcBef>
              <a:buChar char="-"/>
              <a:tabLst>
                <a:tab pos="602615" algn="l"/>
                <a:tab pos="603250" algn="l"/>
              </a:tabLst>
            </a:pP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Cá</a:t>
            </a: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thiết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kế</a:t>
            </a:r>
            <a:r>
              <a:rPr dirty="0" sz="2000" spc="-1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à</a:t>
            </a:r>
            <a:r>
              <a:rPr dirty="0" sz="20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tiếp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cận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8633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3478" y="1074419"/>
              <a:ext cx="1009650" cy="8237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809244"/>
              <a:ext cx="1009650" cy="556183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4988560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Apache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park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600" spc="-65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ervi</a:t>
            </a:r>
            <a:r>
              <a:rPr dirty="0" sz="3600" spc="-4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w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4207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80"/>
              <a:t>H</a:t>
            </a:r>
            <a:r>
              <a:rPr dirty="0" spc="-55"/>
              <a:t>ệ</a:t>
            </a:r>
            <a:r>
              <a:rPr dirty="0" spc="-210"/>
              <a:t> </a:t>
            </a:r>
            <a:r>
              <a:rPr dirty="0" spc="-195"/>
              <a:t>thống</a:t>
            </a:r>
            <a:r>
              <a:rPr dirty="0" spc="-215"/>
              <a:t> </a:t>
            </a:r>
            <a:r>
              <a:rPr dirty="0" spc="-220"/>
              <a:t>phân</a:t>
            </a:r>
            <a:r>
              <a:rPr dirty="0" spc="-225"/>
              <a:t> </a:t>
            </a:r>
            <a:r>
              <a:rPr dirty="0" spc="-195"/>
              <a:t>tán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090066"/>
            <a:ext cx="6219190" cy="500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8166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Bao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gồm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máy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tính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độc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lập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không phụ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thuộc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lẫn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nhau.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thể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máy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tính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kiến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trúc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khác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nhau.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 nối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nhau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bằng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mạng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máy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tính.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130810" indent="-343535">
              <a:lnSpc>
                <a:spcPct val="1061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phần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mềm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máy này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khả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phối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hợp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nhau,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chia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sẻ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tài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nguyên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hoặc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hiện một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nhiệm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vụ chung.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Hệ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phân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tán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cung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cấp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dịch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vụ một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nhất,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người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không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cần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quan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tâm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tới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tiết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của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hệ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thống.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787495"/>
            <a:ext cx="3881628" cy="32187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8393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5"/>
              <a:t>C</a:t>
            </a:r>
            <a:r>
              <a:rPr dirty="0" spc="-180"/>
              <a:t>oncur</a:t>
            </a:r>
            <a:r>
              <a:rPr dirty="0" spc="-165"/>
              <a:t>r</a:t>
            </a:r>
            <a:r>
              <a:rPr dirty="0" spc="-160"/>
              <a:t>ency</a:t>
            </a:r>
            <a:r>
              <a:rPr dirty="0" spc="-280"/>
              <a:t> </a:t>
            </a:r>
            <a:r>
              <a:rPr dirty="0" spc="-150"/>
              <a:t>&amp;</a:t>
            </a:r>
            <a:r>
              <a:rPr dirty="0" spc="-195"/>
              <a:t> </a:t>
            </a:r>
            <a:r>
              <a:rPr dirty="0" spc="-114"/>
              <a:t>P</a:t>
            </a:r>
            <a:r>
              <a:rPr dirty="0" spc="-245"/>
              <a:t>a</a:t>
            </a:r>
            <a:r>
              <a:rPr dirty="0" spc="-200"/>
              <a:t>r</a:t>
            </a:r>
            <a:r>
              <a:rPr dirty="0" spc="-260"/>
              <a:t>a</a:t>
            </a:r>
            <a:r>
              <a:rPr dirty="0" spc="-145"/>
              <a:t>l</a:t>
            </a:r>
            <a:r>
              <a:rPr dirty="0" spc="-150"/>
              <a:t>lel</a:t>
            </a:r>
            <a:r>
              <a:rPr dirty="0" spc="-125"/>
              <a:t>i</a:t>
            </a:r>
            <a:r>
              <a:rPr dirty="0" spc="-275"/>
              <a:t>sm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090066"/>
            <a:ext cx="3493770" cy="287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271145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Concurrency: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tiến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trình chia sẻ nhau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CPU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Time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61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Parallelism:</a:t>
            </a:r>
            <a:r>
              <a:rPr dirty="0" sz="2200" spc="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1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sự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song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song khi có nhiều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tiến trình xử lý công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thời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điểm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0523" y="1173761"/>
            <a:ext cx="7027700" cy="40849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14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569595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80"/>
              <a:t>M</a:t>
            </a:r>
            <a:r>
              <a:rPr dirty="0" spc="-210"/>
              <a:t>a</a:t>
            </a:r>
            <a:r>
              <a:rPr dirty="0" spc="-265"/>
              <a:t>p</a:t>
            </a:r>
            <a:r>
              <a:rPr dirty="0" spc="-325"/>
              <a:t>R</a:t>
            </a:r>
            <a:r>
              <a:rPr dirty="0" spc="-180"/>
              <a:t>edu</a:t>
            </a:r>
            <a:r>
              <a:rPr dirty="0" spc="-185"/>
              <a:t>c</a:t>
            </a:r>
            <a:r>
              <a:rPr dirty="0" spc="-175"/>
              <a:t>e</a:t>
            </a:r>
            <a:r>
              <a:rPr dirty="0" spc="-245"/>
              <a:t> </a:t>
            </a:r>
            <a:r>
              <a:rPr dirty="0" spc="-90"/>
              <a:t>P</a:t>
            </a:r>
            <a:r>
              <a:rPr dirty="0" spc="-190"/>
              <a:t>r</a:t>
            </a:r>
            <a:r>
              <a:rPr dirty="0" spc="-130"/>
              <a:t>o</a:t>
            </a:r>
            <a:r>
              <a:rPr dirty="0" spc="-275"/>
              <a:t>g</a:t>
            </a:r>
            <a:r>
              <a:rPr dirty="0" spc="-204"/>
              <a:t>r</a:t>
            </a:r>
            <a:r>
              <a:rPr dirty="0" spc="-290"/>
              <a:t>am</a:t>
            </a:r>
            <a:r>
              <a:rPr dirty="0" spc="-130"/>
              <a:t>i</a:t>
            </a:r>
            <a:r>
              <a:rPr dirty="0" spc="-260"/>
              <a:t>ng</a:t>
            </a:r>
            <a:r>
              <a:rPr dirty="0" spc="-220"/>
              <a:t> </a:t>
            </a:r>
            <a:r>
              <a:rPr dirty="0" spc="165"/>
              <a:t>M</a:t>
            </a:r>
            <a:r>
              <a:rPr dirty="0" spc="-150"/>
              <a:t>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0487"/>
            <a:ext cx="96380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Mô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hình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cho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phéo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tính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toán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song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song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hệ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thống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phân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tán.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816" y="1961899"/>
            <a:ext cx="7674765" cy="40263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15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3180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95"/>
              <a:t>G</a:t>
            </a:r>
            <a:r>
              <a:rPr dirty="0" spc="-114"/>
              <a:t>o</a:t>
            </a:r>
            <a:r>
              <a:rPr dirty="0" spc="-130"/>
              <a:t>o</a:t>
            </a:r>
            <a:r>
              <a:rPr dirty="0" spc="-204"/>
              <a:t>gle</a:t>
            </a:r>
            <a:r>
              <a:rPr dirty="0" spc="-195"/>
              <a:t> </a:t>
            </a:r>
            <a:r>
              <a:rPr dirty="0" spc="175"/>
              <a:t>M</a:t>
            </a:r>
            <a:r>
              <a:rPr dirty="0" spc="-210"/>
              <a:t>a</a:t>
            </a:r>
            <a:r>
              <a:rPr dirty="0" spc="-245"/>
              <a:t>p</a:t>
            </a:r>
            <a:r>
              <a:rPr dirty="0" spc="-185"/>
              <a:t>-</a:t>
            </a:r>
            <a:r>
              <a:rPr dirty="0" spc="-325"/>
              <a:t>R</a:t>
            </a:r>
            <a:r>
              <a:rPr dirty="0" spc="-180"/>
              <a:t>edu</a:t>
            </a:r>
            <a:r>
              <a:rPr dirty="0" spc="-185"/>
              <a:t>c</a:t>
            </a:r>
            <a:r>
              <a:rPr dirty="0" spc="-175"/>
              <a:t>e</a:t>
            </a:r>
            <a:r>
              <a:rPr dirty="0" spc="-229"/>
              <a:t> </a:t>
            </a:r>
            <a:r>
              <a:rPr dirty="0" spc="-430"/>
              <a:t>(1)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6584"/>
            <a:ext cx="6079490" cy="289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272415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Google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sử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MR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để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index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và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exploding </a:t>
            </a:r>
            <a:r>
              <a:rPr dirty="0" sz="2200" spc="-59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lượng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lớn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web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cluster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lớn.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ts val="264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Concept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của Google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MR</a:t>
            </a:r>
            <a:endParaRPr sz="2200">
              <a:latin typeface="Segoe UI Semibold"/>
              <a:cs typeface="Segoe UI Semibold"/>
            </a:endParaRPr>
          </a:p>
          <a:p>
            <a:pPr lvl="1" marL="812800" marR="140335" indent="-342900">
              <a:lnSpc>
                <a:spcPts val="2400"/>
              </a:lnSpc>
              <a:spcBef>
                <a:spcPts val="7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  <a:tab pos="2908300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Distributed</a:t>
            </a:r>
            <a:r>
              <a:rPr dirty="0" sz="20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Data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:	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Dữ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liệu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được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phân tán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trên </a:t>
            </a:r>
            <a:r>
              <a:rPr dirty="0" sz="2000" spc="-5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cụm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ts val="232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Distributed</a:t>
            </a:r>
            <a:r>
              <a:rPr dirty="0" sz="2000" spc="-3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 Semibold"/>
                <a:cs typeface="Segoe UI Semibold"/>
              </a:rPr>
              <a:t>Computation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: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Tính</a:t>
            </a:r>
            <a:r>
              <a:rPr dirty="0" sz="2000" spc="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toán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phân tán.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30">
                <a:solidFill>
                  <a:srgbClr val="484848"/>
                </a:solidFill>
                <a:latin typeface="Segoe UI Semibold"/>
                <a:cs typeface="Segoe UI Semibold"/>
              </a:rPr>
              <a:t>Tolerate</a:t>
            </a:r>
            <a:r>
              <a:rPr dirty="0" sz="20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 Semibold"/>
                <a:cs typeface="Segoe UI Semibold"/>
              </a:rPr>
              <a:t>faults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: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Có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khả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năng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tự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động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thực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hiện</a:t>
            </a:r>
            <a:endParaRPr sz="2000">
              <a:latin typeface="Segoe UI"/>
              <a:cs typeface="Segoe UI"/>
            </a:endParaRPr>
          </a:p>
          <a:p>
            <a:pPr algn="ctr" marR="3810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lại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tính</a:t>
            </a: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toán</a:t>
            </a:r>
            <a:r>
              <a:rPr dirty="0" sz="2000" spc="-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khi</a:t>
            </a:r>
            <a:r>
              <a:rPr dirty="0" sz="2000" spc="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có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lỗi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trên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nodes bất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kỳ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4263" y="988604"/>
            <a:ext cx="3822493" cy="25467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16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75792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</a:t>
            </a:r>
            <a:r>
              <a:rPr dirty="0" spc="-210"/>
              <a:t>a</a:t>
            </a:r>
            <a:r>
              <a:rPr dirty="0" spc="-229"/>
              <a:t>d</a:t>
            </a:r>
            <a:r>
              <a:rPr dirty="0" spc="-135"/>
              <a:t>oop</a:t>
            </a:r>
            <a:r>
              <a:rPr dirty="0" spc="-210"/>
              <a:t> </a:t>
            </a:r>
            <a:r>
              <a:rPr dirty="0" spc="175"/>
              <a:t>M</a:t>
            </a:r>
            <a:r>
              <a:rPr dirty="0" spc="-210"/>
              <a:t>a</a:t>
            </a:r>
            <a:r>
              <a:rPr dirty="0" spc="-270"/>
              <a:t>p</a:t>
            </a:r>
            <a:r>
              <a:rPr dirty="0" spc="-325"/>
              <a:t>R</a:t>
            </a:r>
            <a:r>
              <a:rPr dirty="0" spc="-190"/>
              <a:t>ed</a:t>
            </a:r>
            <a:r>
              <a:rPr dirty="0" spc="-210"/>
              <a:t>u</a:t>
            </a:r>
            <a:r>
              <a:rPr dirty="0" spc="-155"/>
              <a:t>c</a:t>
            </a:r>
            <a:r>
              <a:rPr dirty="0" spc="-175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6584"/>
            <a:ext cx="7740015" cy="2952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xây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dựng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dựa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mô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hình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MapReduce</a:t>
            </a:r>
            <a:r>
              <a:rPr dirty="0" sz="2200" spc="4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của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Google.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ts val="264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Cơ</a:t>
            </a:r>
            <a:r>
              <a:rPr dirty="0" sz="22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chế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hoạt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động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Input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được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đọc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từ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HDFS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Xử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lý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bằng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các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thao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tác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chỉ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định.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Output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được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ghi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vào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HDFS.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dirty="0" sz="22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tiếp</a:t>
            </a:r>
            <a:r>
              <a:rPr dirty="0" sz="22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tục được</a:t>
            </a:r>
            <a:r>
              <a:rPr dirty="0" sz="22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"/>
                <a:cs typeface="Segoe UI"/>
              </a:rPr>
              <a:t>load.</a:t>
            </a:r>
            <a:endParaRPr sz="22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Thao</a:t>
            </a:r>
            <a:r>
              <a:rPr dirty="0" sz="22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tác</a:t>
            </a:r>
            <a:r>
              <a:rPr dirty="0" sz="22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tiếp</a:t>
            </a:r>
            <a:r>
              <a:rPr dirty="0" sz="22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theo</a:t>
            </a:r>
            <a:r>
              <a:rPr dirty="0" sz="22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được</a:t>
            </a:r>
            <a:r>
              <a:rPr dirty="0" sz="22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thực</a:t>
            </a:r>
            <a:r>
              <a:rPr dirty="0" sz="22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hiện.</a:t>
            </a:r>
            <a:endParaRPr sz="22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Output</a:t>
            </a:r>
            <a:r>
              <a:rPr dirty="0" sz="22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tiếp</a:t>
            </a:r>
            <a:r>
              <a:rPr dirty="0" sz="22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"/>
                <a:cs typeface="Segoe UI"/>
              </a:rPr>
              <a:t>tục ghi</a:t>
            </a:r>
            <a:r>
              <a:rPr dirty="0" sz="22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"/>
                <a:cs typeface="Segoe UI"/>
              </a:rPr>
              <a:t>vào</a:t>
            </a:r>
            <a:r>
              <a:rPr dirty="0" sz="22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"/>
                <a:cs typeface="Segoe UI"/>
              </a:rPr>
              <a:t>HDFS.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17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0232" y="11747118"/>
            <a:ext cx="2763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91719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spc="-40" b="1">
                <a:solidFill>
                  <a:srgbClr val="2B85AD"/>
                </a:solidFill>
                <a:latin typeface="Tahoma"/>
                <a:cs typeface="Tahoma"/>
              </a:rPr>
              <a:t>M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3200" spc="-5" b="1">
                <a:solidFill>
                  <a:srgbClr val="2B85AD"/>
                </a:solidFill>
                <a:latin typeface="Tahoma"/>
                <a:cs typeface="Tahoma"/>
              </a:rPr>
              <a:t>p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-</a:t>
            </a:r>
            <a:r>
              <a:rPr dirty="0" sz="3200" spc="-105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ed</a:t>
            </a:r>
            <a:r>
              <a:rPr dirty="0" sz="3200" spc="-15" b="1">
                <a:solidFill>
                  <a:srgbClr val="2B85AD"/>
                </a:solidFill>
                <a:latin typeface="Tahoma"/>
                <a:cs typeface="Tahoma"/>
              </a:rPr>
              <a:t>u</a:t>
            </a:r>
            <a:r>
              <a:rPr dirty="0" sz="3200" spc="-25" b="1">
                <a:solidFill>
                  <a:srgbClr val="2B85AD"/>
                </a:solidFill>
                <a:latin typeface="Tahoma"/>
                <a:cs typeface="Tahoma"/>
              </a:rPr>
              <a:t>c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</a:t>
            </a:r>
            <a:r>
              <a:rPr dirty="0" sz="3200" spc="-229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" y="1682495"/>
            <a:ext cx="5795771" cy="87569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0232" y="11747118"/>
            <a:ext cx="2763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403606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spc="-105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edu</a:t>
            </a:r>
            <a:r>
              <a:rPr dirty="0" sz="3200" spc="-30" b="1">
                <a:solidFill>
                  <a:srgbClr val="2B85AD"/>
                </a:solidFill>
                <a:latin typeface="Tahoma"/>
                <a:cs typeface="Tahoma"/>
              </a:rPr>
              <a:t>c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</a:t>
            </a:r>
            <a:r>
              <a:rPr dirty="0" sz="3200" spc="-22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–</a:t>
            </a:r>
            <a:r>
              <a:rPr dirty="0" sz="3200" spc="-22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215" b="1">
                <a:solidFill>
                  <a:srgbClr val="2B85AD"/>
                </a:solidFill>
                <a:latin typeface="Tahoma"/>
                <a:cs typeface="Tahoma"/>
              </a:rPr>
              <a:t>W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o</a:t>
            </a:r>
            <a:r>
              <a:rPr dirty="0" sz="3200" spc="-30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d</a:t>
            </a:r>
            <a:r>
              <a:rPr dirty="0" sz="3200" spc="-19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45" b="1">
                <a:solidFill>
                  <a:srgbClr val="2B85AD"/>
                </a:solidFill>
                <a:latin typeface="Tahoma"/>
                <a:cs typeface="Tahoma"/>
              </a:rPr>
              <a:t>C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ou</a:t>
            </a:r>
            <a:r>
              <a:rPr dirty="0" sz="3200" spc="-40" b="1">
                <a:solidFill>
                  <a:srgbClr val="2B85AD"/>
                </a:solidFill>
                <a:latin typeface="Tahoma"/>
                <a:cs typeface="Tahoma"/>
              </a:rPr>
              <a:t>n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t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2014727"/>
            <a:ext cx="5932931" cy="82189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19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1151" y="4146421"/>
            <a:ext cx="2206625" cy="972819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380"/>
              </a:spcBef>
            </a:pPr>
            <a:r>
              <a:rPr dirty="0" sz="1600" spc="-10">
                <a:solidFill>
                  <a:srgbClr val="888888"/>
                </a:solidFill>
                <a:latin typeface="Segoe UI"/>
                <a:cs typeface="Segoe UI"/>
              </a:rPr>
              <a:t>Nguyễn</a:t>
            </a:r>
            <a:r>
              <a:rPr dirty="0" sz="1600" spc="-5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888888"/>
                </a:solidFill>
                <a:latin typeface="Segoe UI Semibold"/>
                <a:cs typeface="Segoe UI Semibold"/>
              </a:rPr>
              <a:t>Chí</a:t>
            </a:r>
            <a:r>
              <a:rPr dirty="0" sz="1600" spc="-20">
                <a:solidFill>
                  <a:srgbClr val="888888"/>
                </a:solidFill>
                <a:latin typeface="Segoe UI Semibold"/>
                <a:cs typeface="Segoe UI Semibold"/>
              </a:rPr>
              <a:t> </a:t>
            </a:r>
            <a:r>
              <a:rPr dirty="0" sz="1600" spc="-5">
                <a:solidFill>
                  <a:srgbClr val="888888"/>
                </a:solidFill>
                <a:latin typeface="Segoe UI Semibold"/>
                <a:cs typeface="Segoe UI Semibold"/>
              </a:rPr>
              <a:t>Thanh</a:t>
            </a:r>
            <a:endParaRPr sz="16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dirty="0" sz="1200" spc="-5">
                <a:solidFill>
                  <a:srgbClr val="888888"/>
                </a:solidFill>
                <a:latin typeface="Segoe UI Semibold"/>
                <a:cs typeface="Segoe UI Semibold"/>
              </a:rPr>
              <a:t>Chuyên viên</a:t>
            </a:r>
            <a:r>
              <a:rPr dirty="0" sz="1200" spc="-15">
                <a:solidFill>
                  <a:srgbClr val="888888"/>
                </a:solidFill>
                <a:latin typeface="Segoe UI Semibold"/>
                <a:cs typeface="Segoe UI Semibold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Semibold"/>
                <a:cs typeface="Segoe UI Semibold"/>
              </a:rPr>
              <a:t>kiến</a:t>
            </a:r>
            <a:r>
              <a:rPr dirty="0" sz="1200" spc="-30">
                <a:solidFill>
                  <a:srgbClr val="888888"/>
                </a:solidFill>
                <a:latin typeface="Segoe UI Semibold"/>
                <a:cs typeface="Segoe UI Semibold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Semibold"/>
                <a:cs typeface="Segoe UI Semibold"/>
              </a:rPr>
              <a:t>trúc</a:t>
            </a:r>
            <a:r>
              <a:rPr dirty="0" sz="1200">
                <a:solidFill>
                  <a:srgbClr val="888888"/>
                </a:solidFill>
                <a:latin typeface="Segoe UI Semibold"/>
                <a:cs typeface="Segoe UI Semibold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Semibold"/>
                <a:cs typeface="Segoe UI Semibold"/>
              </a:rPr>
              <a:t>dữ</a:t>
            </a:r>
            <a:r>
              <a:rPr dirty="0" sz="1200" spc="-15">
                <a:solidFill>
                  <a:srgbClr val="888888"/>
                </a:solidFill>
                <a:latin typeface="Segoe UI Semibold"/>
                <a:cs typeface="Segoe UI Semibold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Semibold"/>
                <a:cs typeface="Segoe UI Semibold"/>
              </a:rPr>
              <a:t>liệu</a:t>
            </a:r>
            <a:endParaRPr sz="12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dirty="0" sz="1200" spc="-5">
                <a:solidFill>
                  <a:srgbClr val="888888"/>
                </a:solidFill>
                <a:latin typeface="Segoe UI Light"/>
                <a:cs typeface="Segoe UI Light"/>
              </a:rPr>
              <a:t>Ban</a:t>
            </a:r>
            <a:r>
              <a:rPr dirty="0" sz="1200" spc="-30">
                <a:solidFill>
                  <a:srgbClr val="888888"/>
                </a:solidFill>
                <a:latin typeface="Segoe UI Light"/>
                <a:cs typeface="Segoe UI Light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Light"/>
                <a:cs typeface="Segoe UI Light"/>
              </a:rPr>
              <a:t>Quản</a:t>
            </a:r>
            <a:r>
              <a:rPr dirty="0" sz="1200" spc="-20">
                <a:solidFill>
                  <a:srgbClr val="888888"/>
                </a:solidFill>
                <a:latin typeface="Segoe UI Light"/>
                <a:cs typeface="Segoe UI Light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Light"/>
                <a:cs typeface="Segoe UI Light"/>
              </a:rPr>
              <a:t>trị</a:t>
            </a:r>
            <a:r>
              <a:rPr dirty="0" sz="1200" spc="-10">
                <a:solidFill>
                  <a:srgbClr val="888888"/>
                </a:solidFill>
                <a:latin typeface="Segoe UI Light"/>
                <a:cs typeface="Segoe UI Light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Light"/>
                <a:cs typeface="Segoe UI Light"/>
              </a:rPr>
              <a:t>Dữ</a:t>
            </a:r>
            <a:r>
              <a:rPr dirty="0" sz="1200">
                <a:solidFill>
                  <a:srgbClr val="888888"/>
                </a:solidFill>
                <a:latin typeface="Segoe UI Light"/>
                <a:cs typeface="Segoe UI Light"/>
              </a:rPr>
              <a:t> </a:t>
            </a:r>
            <a:r>
              <a:rPr dirty="0" sz="1200" spc="-5">
                <a:solidFill>
                  <a:srgbClr val="888888"/>
                </a:solidFill>
                <a:latin typeface="Segoe UI Light"/>
                <a:cs typeface="Segoe UI Light"/>
              </a:rPr>
              <a:t>liệu</a:t>
            </a:r>
            <a:endParaRPr sz="12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1200" spc="-5">
                <a:solidFill>
                  <a:srgbClr val="888888"/>
                </a:solidFill>
                <a:latin typeface="Segoe UI Light"/>
                <a:cs typeface="Segoe UI Light"/>
              </a:rPr>
              <a:t>Blog:</a:t>
            </a:r>
            <a:r>
              <a:rPr dirty="0" sz="1200" spc="-20">
                <a:solidFill>
                  <a:srgbClr val="888888"/>
                </a:solidFill>
                <a:latin typeface="Segoe UI Light"/>
                <a:cs typeface="Segoe UI Light"/>
              </a:rPr>
              <a:t> </a:t>
            </a:r>
            <a:r>
              <a:rPr dirty="0" sz="1000" spc="-5">
                <a:solidFill>
                  <a:srgbClr val="888888"/>
                </a:solidFill>
                <a:latin typeface="Consolas"/>
                <a:cs typeface="Consolas"/>
              </a:rPr>
              <a:t>https://karcuta.medium.com</a:t>
            </a:r>
            <a:endParaRPr sz="10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9948" y="1709927"/>
            <a:ext cx="2118360" cy="21183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96028" y="1588008"/>
            <a:ext cx="0" cy="3660775"/>
          </a:xfrm>
          <a:custGeom>
            <a:avLst/>
            <a:gdLst/>
            <a:ahLst/>
            <a:cxnLst/>
            <a:rect l="l" t="t" r="r" b="b"/>
            <a:pathLst>
              <a:path w="0" h="3660775">
                <a:moveTo>
                  <a:pt x="0" y="0"/>
                </a:moveTo>
                <a:lnTo>
                  <a:pt x="0" y="3660393"/>
                </a:lnTo>
              </a:path>
            </a:pathLst>
          </a:custGeom>
          <a:ln w="12192">
            <a:solidFill>
              <a:srgbClr val="E0E9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78250" marR="629920" indent="-287020">
              <a:lnSpc>
                <a:spcPct val="110000"/>
              </a:lnSpc>
              <a:spcBef>
                <a:spcPts val="100"/>
              </a:spcBef>
              <a:buChar char="-"/>
              <a:tabLst>
                <a:tab pos="3778250" algn="l"/>
                <a:tab pos="3778885" algn="l"/>
              </a:tabLst>
            </a:pPr>
            <a:r>
              <a:rPr dirty="0" spc="-50"/>
              <a:t>Trên</a:t>
            </a:r>
            <a:r>
              <a:rPr dirty="0" spc="15"/>
              <a:t> </a:t>
            </a:r>
            <a:r>
              <a:rPr dirty="0" spc="-5"/>
              <a:t>3 năm </a:t>
            </a:r>
            <a:r>
              <a:rPr dirty="0" spc="-10"/>
              <a:t>kinh</a:t>
            </a:r>
            <a:r>
              <a:rPr dirty="0"/>
              <a:t> </a:t>
            </a:r>
            <a:r>
              <a:rPr dirty="0" spc="-5"/>
              <a:t>nghiệm</a:t>
            </a:r>
            <a:r>
              <a:rPr dirty="0"/>
              <a:t> </a:t>
            </a:r>
            <a:r>
              <a:rPr dirty="0" spc="-10"/>
              <a:t>trong</a:t>
            </a:r>
            <a:r>
              <a:rPr dirty="0" spc="10"/>
              <a:t> </a:t>
            </a:r>
            <a:r>
              <a:rPr dirty="0" spc="-10"/>
              <a:t>lĩnh</a:t>
            </a:r>
            <a:r>
              <a:rPr dirty="0"/>
              <a:t> </a:t>
            </a:r>
            <a:r>
              <a:rPr dirty="0" spc="-5"/>
              <a:t>vực</a:t>
            </a:r>
            <a:r>
              <a:rPr dirty="0"/>
              <a:t> </a:t>
            </a:r>
            <a:r>
              <a:rPr dirty="0" spc="-10"/>
              <a:t>Big Data </a:t>
            </a:r>
            <a:r>
              <a:rPr dirty="0" spc="-425"/>
              <a:t> </a:t>
            </a:r>
            <a:r>
              <a:rPr dirty="0" spc="-5"/>
              <a:t>Engineering.</a:t>
            </a:r>
          </a:p>
          <a:p>
            <a:pPr marL="3778250" indent="-287020">
              <a:lnSpc>
                <a:spcPct val="100000"/>
              </a:lnSpc>
              <a:spcBef>
                <a:spcPts val="190"/>
              </a:spcBef>
              <a:buChar char="-"/>
              <a:tabLst>
                <a:tab pos="3778250" algn="l"/>
                <a:tab pos="3778885" algn="l"/>
              </a:tabLst>
            </a:pPr>
            <a:r>
              <a:rPr dirty="0" spc="-5"/>
              <a:t>Tham</a:t>
            </a:r>
            <a:r>
              <a:rPr dirty="0"/>
              <a:t> </a:t>
            </a:r>
            <a:r>
              <a:rPr dirty="0" spc="-10"/>
              <a:t>gia</a:t>
            </a:r>
            <a:r>
              <a:rPr dirty="0" spc="-5"/>
              <a:t> xây</a:t>
            </a:r>
            <a:r>
              <a:rPr dirty="0" spc="5"/>
              <a:t> </a:t>
            </a:r>
            <a:r>
              <a:rPr dirty="0" spc="-5"/>
              <a:t>dựng </a:t>
            </a:r>
            <a:r>
              <a:rPr dirty="0" spc="-15"/>
              <a:t>và </a:t>
            </a:r>
            <a:r>
              <a:rPr dirty="0" spc="-5"/>
              <a:t>triển</a:t>
            </a:r>
            <a:r>
              <a:rPr dirty="0" spc="15"/>
              <a:t> </a:t>
            </a:r>
            <a:r>
              <a:rPr dirty="0" spc="-10"/>
              <a:t>khai</a:t>
            </a:r>
            <a:r>
              <a:rPr dirty="0"/>
              <a:t> </a:t>
            </a:r>
            <a:r>
              <a:rPr dirty="0" spc="-5"/>
              <a:t>hệ thống</a:t>
            </a:r>
            <a:r>
              <a:rPr dirty="0"/>
              <a:t> </a:t>
            </a:r>
            <a:r>
              <a:rPr dirty="0" spc="-5"/>
              <a:t>vBI, </a:t>
            </a:r>
            <a:r>
              <a:rPr dirty="0" spc="-10"/>
              <a:t>Viettel</a:t>
            </a:r>
          </a:p>
          <a:p>
            <a:pPr marL="3778250">
              <a:lnSpc>
                <a:spcPct val="100000"/>
              </a:lnSpc>
              <a:spcBef>
                <a:spcPts val="195"/>
              </a:spcBef>
            </a:pPr>
            <a:r>
              <a:rPr dirty="0" spc="-5"/>
              <a:t>Data</a:t>
            </a:r>
            <a:r>
              <a:rPr dirty="0" spc="-30"/>
              <a:t> </a:t>
            </a:r>
            <a:r>
              <a:rPr dirty="0" spc="-15"/>
              <a:t>Lake</a:t>
            </a:r>
            <a:r>
              <a:rPr dirty="0" spc="-5"/>
              <a:t> cho</a:t>
            </a:r>
            <a:r>
              <a:rPr dirty="0" spc="-15"/>
              <a:t> </a:t>
            </a:r>
            <a:r>
              <a:rPr dirty="0" spc="-20"/>
              <a:t>VTT.</a:t>
            </a:r>
          </a:p>
          <a:p>
            <a:pPr marL="3778250" marR="634365" indent="-287020">
              <a:lnSpc>
                <a:spcPct val="110000"/>
              </a:lnSpc>
              <a:buChar char="-"/>
              <a:tabLst>
                <a:tab pos="3778250" algn="l"/>
                <a:tab pos="3778885" algn="l"/>
              </a:tabLst>
            </a:pPr>
            <a:r>
              <a:rPr dirty="0" spc="-5"/>
              <a:t>Sở</a:t>
            </a:r>
            <a:r>
              <a:rPr dirty="0" spc="-20"/>
              <a:t> </a:t>
            </a:r>
            <a:r>
              <a:rPr dirty="0" spc="-10"/>
              <a:t>hữu</a:t>
            </a:r>
            <a:r>
              <a:rPr dirty="0"/>
              <a:t> </a:t>
            </a:r>
            <a:r>
              <a:rPr dirty="0" spc="-10"/>
              <a:t>chứng</a:t>
            </a:r>
            <a:r>
              <a:rPr dirty="0"/>
              <a:t> </a:t>
            </a:r>
            <a:r>
              <a:rPr dirty="0" spc="-5"/>
              <a:t>chỉ</a:t>
            </a:r>
            <a:r>
              <a:rPr dirty="0" spc="-10"/>
              <a:t> </a:t>
            </a:r>
            <a:r>
              <a:rPr dirty="0" spc="-5"/>
              <a:t>Quốc</a:t>
            </a:r>
            <a:r>
              <a:rPr dirty="0" spc="20"/>
              <a:t> </a:t>
            </a:r>
            <a:r>
              <a:rPr dirty="0" spc="-5"/>
              <a:t>tế về</a:t>
            </a:r>
            <a:r>
              <a:rPr dirty="0" spc="-20"/>
              <a:t> </a:t>
            </a:r>
            <a:r>
              <a:rPr dirty="0" spc="-5"/>
              <a:t>Hadoop,</a:t>
            </a:r>
            <a:r>
              <a:rPr dirty="0" spc="15"/>
              <a:t> </a:t>
            </a:r>
            <a:r>
              <a:rPr dirty="0" spc="-10"/>
              <a:t>Spark</a:t>
            </a:r>
            <a:r>
              <a:rPr dirty="0" spc="15"/>
              <a:t> </a:t>
            </a:r>
            <a:r>
              <a:rPr dirty="0" spc="-5"/>
              <a:t>do </a:t>
            </a:r>
            <a:r>
              <a:rPr dirty="0" spc="-425"/>
              <a:t> </a:t>
            </a:r>
            <a:r>
              <a:rPr dirty="0" spc="-5"/>
              <a:t>Cloudera,</a:t>
            </a:r>
            <a:r>
              <a:rPr dirty="0" spc="15"/>
              <a:t> </a:t>
            </a:r>
            <a:r>
              <a:rPr dirty="0" spc="-10"/>
              <a:t>Databricks</a:t>
            </a:r>
            <a:r>
              <a:rPr dirty="0" spc="20"/>
              <a:t> </a:t>
            </a:r>
            <a:r>
              <a:rPr dirty="0" spc="-5"/>
              <a:t>cấp</a:t>
            </a:r>
            <a:r>
              <a:rPr dirty="0" spc="5"/>
              <a:t> </a:t>
            </a:r>
            <a:r>
              <a:rPr dirty="0" spc="-20"/>
              <a:t>(CCA</a:t>
            </a:r>
            <a:r>
              <a:rPr dirty="0" spc="10"/>
              <a:t> </a:t>
            </a:r>
            <a:r>
              <a:rPr dirty="0" spc="-5"/>
              <a:t>175,</a:t>
            </a:r>
            <a:r>
              <a:rPr dirty="0"/>
              <a:t> </a:t>
            </a:r>
            <a:r>
              <a:rPr dirty="0" spc="-10"/>
              <a:t>CRT020).</a:t>
            </a:r>
          </a:p>
          <a:p>
            <a:pPr marL="3778250" marR="5080" indent="-287020">
              <a:lnSpc>
                <a:spcPct val="110000"/>
              </a:lnSpc>
              <a:buChar char="-"/>
              <a:tabLst>
                <a:tab pos="3778250" algn="l"/>
                <a:tab pos="3778885" algn="l"/>
              </a:tabLst>
            </a:pPr>
            <a:r>
              <a:rPr dirty="0" spc="-5"/>
              <a:t>Thiết</a:t>
            </a:r>
            <a:r>
              <a:rPr dirty="0" spc="-10"/>
              <a:t> </a:t>
            </a:r>
            <a:r>
              <a:rPr dirty="0" spc="-5"/>
              <a:t>kế</a:t>
            </a:r>
            <a:r>
              <a:rPr dirty="0" spc="5"/>
              <a:t> </a:t>
            </a:r>
            <a:r>
              <a:rPr dirty="0" spc="-5"/>
              <a:t>phát triển các hệ</a:t>
            </a:r>
            <a:r>
              <a:rPr dirty="0" spc="10"/>
              <a:t> </a:t>
            </a:r>
            <a:r>
              <a:rPr dirty="0" spc="-5"/>
              <a:t>thống</a:t>
            </a:r>
            <a:r>
              <a:rPr dirty="0" spc="-20"/>
              <a:t> </a:t>
            </a:r>
            <a:r>
              <a:rPr dirty="0" spc="-10"/>
              <a:t>trên</a:t>
            </a:r>
            <a:r>
              <a:rPr dirty="0" spc="5"/>
              <a:t> </a:t>
            </a:r>
            <a:r>
              <a:rPr dirty="0" spc="-5"/>
              <a:t>nền</a:t>
            </a:r>
            <a:r>
              <a:rPr dirty="0"/>
              <a:t> </a:t>
            </a:r>
            <a:r>
              <a:rPr dirty="0" spc="-5"/>
              <a:t>tảng</a:t>
            </a:r>
            <a:r>
              <a:rPr dirty="0" spc="-20"/>
              <a:t> </a:t>
            </a:r>
            <a:r>
              <a:rPr dirty="0" spc="-5"/>
              <a:t>Hadoop </a:t>
            </a:r>
            <a:r>
              <a:rPr dirty="0" spc="-420"/>
              <a:t> </a:t>
            </a:r>
            <a:r>
              <a:rPr dirty="0" spc="-10"/>
              <a:t>Ecosytem:</a:t>
            </a:r>
            <a:r>
              <a:rPr dirty="0" spc="15"/>
              <a:t> </a:t>
            </a:r>
            <a:r>
              <a:rPr dirty="0" spc="-5"/>
              <a:t>Hdfs,</a:t>
            </a:r>
            <a:r>
              <a:rPr dirty="0" spc="15"/>
              <a:t> </a:t>
            </a:r>
            <a:r>
              <a:rPr dirty="0"/>
              <a:t>Spark,</a:t>
            </a:r>
            <a:r>
              <a:rPr dirty="0" spc="15"/>
              <a:t> </a:t>
            </a:r>
            <a:r>
              <a:rPr dirty="0" spc="-10"/>
              <a:t>Kafka,</a:t>
            </a:r>
            <a:r>
              <a:rPr dirty="0" spc="5"/>
              <a:t> </a:t>
            </a:r>
            <a:r>
              <a:rPr dirty="0" spc="-10"/>
              <a:t>Hive...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4432" y="1953005"/>
            <a:ext cx="18954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0">
                <a:solidFill>
                  <a:srgbClr val="888888"/>
                </a:solidFill>
                <a:latin typeface="Segoe UI"/>
                <a:cs typeface="Segoe UI"/>
              </a:rPr>
              <a:t>ABOUT</a:t>
            </a:r>
            <a:r>
              <a:rPr dirty="0" sz="3000" spc="-40" b="0">
                <a:solidFill>
                  <a:srgbClr val="888888"/>
                </a:solidFill>
                <a:latin typeface="Segoe UI"/>
                <a:cs typeface="Segoe UI"/>
              </a:rPr>
              <a:t> </a:t>
            </a:r>
            <a:r>
              <a:rPr dirty="0" sz="3000" b="0">
                <a:solidFill>
                  <a:srgbClr val="0097A4"/>
                </a:solidFill>
                <a:latin typeface="Segoe UI Semibold"/>
                <a:cs typeface="Segoe UI Semibold"/>
              </a:rPr>
              <a:t>ME</a:t>
            </a:r>
            <a:endParaRPr sz="3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5691" y="2540507"/>
            <a:ext cx="2510155" cy="45720"/>
          </a:xfrm>
          <a:custGeom>
            <a:avLst/>
            <a:gdLst/>
            <a:ahLst/>
            <a:cxnLst/>
            <a:rect l="l" t="t" r="r" b="b"/>
            <a:pathLst>
              <a:path w="2510154" h="45719">
                <a:moveTo>
                  <a:pt x="2510027" y="0"/>
                </a:moveTo>
                <a:lnTo>
                  <a:pt x="0" y="0"/>
                </a:lnTo>
                <a:lnTo>
                  <a:pt x="0" y="45720"/>
                </a:lnTo>
                <a:lnTo>
                  <a:pt x="2510027" y="45720"/>
                </a:lnTo>
                <a:lnTo>
                  <a:pt x="2510027" y="0"/>
                </a:lnTo>
                <a:close/>
              </a:path>
            </a:pathLst>
          </a:custGeom>
          <a:solidFill>
            <a:srgbClr val="E0E9E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4690">
              <a:lnSpc>
                <a:spcPct val="100000"/>
              </a:lnSpc>
              <a:spcBef>
                <a:spcPts val="105"/>
              </a:spcBef>
            </a:pPr>
            <a:r>
              <a:rPr dirty="0" spc="-145"/>
              <a:t>Apache</a:t>
            </a:r>
            <a:r>
              <a:rPr dirty="0" spc="-215"/>
              <a:t> </a:t>
            </a:r>
            <a:r>
              <a:rPr dirty="0" spc="-220"/>
              <a:t>Spark:</a:t>
            </a:r>
            <a:r>
              <a:rPr dirty="0" spc="-235"/>
              <a:t> </a:t>
            </a:r>
            <a:r>
              <a:rPr dirty="0" spc="-70"/>
              <a:t>An</a:t>
            </a:r>
            <a:r>
              <a:rPr dirty="0" spc="-204"/>
              <a:t> </a:t>
            </a:r>
            <a:r>
              <a:rPr dirty="0" spc="-200"/>
              <a:t>Engine</a:t>
            </a:r>
            <a:r>
              <a:rPr dirty="0" spc="-210"/>
              <a:t> </a:t>
            </a:r>
            <a:r>
              <a:rPr dirty="0" spc="-125"/>
              <a:t>for</a:t>
            </a:r>
            <a:r>
              <a:rPr dirty="0" spc="-265"/>
              <a:t> </a:t>
            </a:r>
            <a:r>
              <a:rPr dirty="0" spc="-204"/>
              <a:t>Large-Scale</a:t>
            </a:r>
            <a:r>
              <a:rPr dirty="0" spc="-215"/>
              <a:t> </a:t>
            </a:r>
            <a:r>
              <a:rPr dirty="0" spc="-170"/>
              <a:t>Data</a:t>
            </a:r>
            <a:r>
              <a:rPr dirty="0" spc="-210"/>
              <a:t> </a:t>
            </a:r>
            <a:r>
              <a:rPr dirty="0" spc="-180"/>
              <a:t>Processing</a:t>
            </a:r>
            <a:r>
              <a:rPr dirty="0" spc="-215"/>
              <a:t> </a:t>
            </a:r>
            <a:r>
              <a:rPr dirty="0" spc="-430"/>
              <a:t>(1)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16248" y="1271575"/>
            <a:ext cx="3900690" cy="18339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116584"/>
            <a:ext cx="6002020" cy="468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Engine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xử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lý dữ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in-memory,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phân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tán.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Ban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đầu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nghiên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cứu của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Berkeley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AMPLab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vào</a:t>
            </a:r>
            <a:r>
              <a:rPr dirty="0" sz="22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năm</a:t>
            </a:r>
            <a:r>
              <a:rPr dirty="0" sz="22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2009.</a:t>
            </a:r>
            <a:endParaRPr sz="2200">
              <a:latin typeface="Segoe UI Semibold"/>
              <a:cs typeface="Segoe UI Semibold"/>
            </a:endParaRPr>
          </a:p>
          <a:p>
            <a:pPr marL="469900">
              <a:lnSpc>
                <a:spcPct val="100000"/>
              </a:lnSpc>
            </a:pPr>
            <a:r>
              <a:rPr dirty="0" u="sng" sz="1000" spc="-5">
                <a:solidFill>
                  <a:srgbClr val="F33A47"/>
                </a:solidFill>
                <a:uFill>
                  <a:solidFill>
                    <a:srgbClr val="F33A47"/>
                  </a:solidFill>
                </a:uFill>
                <a:latin typeface="Consolas"/>
                <a:cs typeface="Consolas"/>
                <a:hlinkClick r:id="rId4"/>
              </a:rPr>
              <a:t>http://people.csail.mit.edu/matei/papers/2010/hotcloud_spark.pdf</a:t>
            </a:r>
            <a:endParaRPr sz="10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60"/>
              </a:spcBef>
            </a:pPr>
            <a:r>
              <a:rPr dirty="0" u="sng" sz="1000">
                <a:solidFill>
                  <a:srgbClr val="F33A47"/>
                </a:solidFill>
                <a:uFill>
                  <a:solidFill>
                    <a:srgbClr val="F33A47"/>
                  </a:solidFill>
                </a:uFill>
                <a:latin typeface="Tahoma"/>
                <a:cs typeface="Tahoma"/>
                <a:hlinkClick r:id="rId5"/>
              </a:rPr>
              <a:t>http://people.csail.mit.edu/matei/papers/2012/nsdi_spark.pdf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Khắc phục nhược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điểm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của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Hadoop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</a:pP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MapReduce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ts val="264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trợ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nhiều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loại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workload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1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engine: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ts val="24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Batch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Processing (Spark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Core,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Spark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SQL)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Machine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Learning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(MLlib)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Streaming</a:t>
            </a:r>
            <a:r>
              <a:rPr dirty="0" sz="2000" spc="-5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(Spark</a:t>
            </a:r>
            <a:r>
              <a:rPr dirty="0" sz="2000" spc="-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Streaming)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Graph</a:t>
            </a:r>
            <a:r>
              <a:rPr dirty="0" sz="2000" spc="-4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(GraphX)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Querying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Structured</a:t>
            </a:r>
            <a:r>
              <a:rPr dirty="0" sz="2000" spc="-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Data</a:t>
            </a:r>
            <a:r>
              <a:rPr dirty="0" sz="2000" spc="-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(Spark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SQL)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4690">
              <a:lnSpc>
                <a:spcPct val="100000"/>
              </a:lnSpc>
              <a:spcBef>
                <a:spcPts val="105"/>
              </a:spcBef>
            </a:pPr>
            <a:r>
              <a:rPr dirty="0" spc="-145"/>
              <a:t>Apache</a:t>
            </a:r>
            <a:r>
              <a:rPr dirty="0" spc="-215"/>
              <a:t> </a:t>
            </a:r>
            <a:r>
              <a:rPr dirty="0" spc="-220"/>
              <a:t>Spark:</a:t>
            </a:r>
            <a:r>
              <a:rPr dirty="0" spc="-235"/>
              <a:t> </a:t>
            </a:r>
            <a:r>
              <a:rPr dirty="0" spc="-70"/>
              <a:t>An</a:t>
            </a:r>
            <a:r>
              <a:rPr dirty="0" spc="-204"/>
              <a:t> </a:t>
            </a:r>
            <a:r>
              <a:rPr dirty="0" spc="-200"/>
              <a:t>Engine</a:t>
            </a:r>
            <a:r>
              <a:rPr dirty="0" spc="-210"/>
              <a:t> </a:t>
            </a:r>
            <a:r>
              <a:rPr dirty="0" spc="-125"/>
              <a:t>for</a:t>
            </a:r>
            <a:r>
              <a:rPr dirty="0" spc="-265"/>
              <a:t> </a:t>
            </a:r>
            <a:r>
              <a:rPr dirty="0" spc="-204"/>
              <a:t>Large-Scale</a:t>
            </a:r>
            <a:r>
              <a:rPr dirty="0" spc="-215"/>
              <a:t> </a:t>
            </a:r>
            <a:r>
              <a:rPr dirty="0" spc="-170"/>
              <a:t>Data</a:t>
            </a:r>
            <a:r>
              <a:rPr dirty="0" spc="-210"/>
              <a:t> </a:t>
            </a:r>
            <a:r>
              <a:rPr dirty="0" spc="-180"/>
              <a:t>Processing</a:t>
            </a:r>
            <a:r>
              <a:rPr dirty="0" spc="-215"/>
              <a:t> </a:t>
            </a:r>
            <a:r>
              <a:rPr dirty="0" spc="-430"/>
              <a:t>(2)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3983" y="1205499"/>
            <a:ext cx="2216256" cy="1181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116584"/>
            <a:ext cx="6539865" cy="3592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Opensource,</a:t>
            </a:r>
            <a:r>
              <a:rPr dirty="0" sz="2200" spc="5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viết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bằng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Scala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chạy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JVM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Dựa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mô hình</a:t>
            </a:r>
            <a:r>
              <a:rPr dirty="0" sz="22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lập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trình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Map-Reduce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ts val="264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trợ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nhiều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loại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ngôn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ngữ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lập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trình: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ts val="24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b="1">
                <a:solidFill>
                  <a:srgbClr val="484848"/>
                </a:solidFill>
                <a:latin typeface="Segoe UI"/>
                <a:cs typeface="Segoe UI"/>
              </a:rPr>
              <a:t>Scala</a:t>
            </a:r>
            <a:r>
              <a:rPr dirty="0" sz="2000" spc="-50" b="1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 b="1">
                <a:solidFill>
                  <a:srgbClr val="484848"/>
                </a:solidFill>
                <a:latin typeface="Segoe UI"/>
                <a:cs typeface="Segoe UI"/>
              </a:rPr>
              <a:t>(native)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Python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Java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R</a:t>
            </a:r>
            <a:endParaRPr sz="20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B85AD"/>
              </a:buClr>
              <a:buFont typeface="Arial MT"/>
              <a:buChar char="•"/>
            </a:pPr>
            <a:endParaRPr sz="1950">
              <a:latin typeface="Segoe UI"/>
              <a:cs typeface="Segoe U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thể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chạy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trên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cluster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hoặc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chạy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trên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local.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4690">
              <a:lnSpc>
                <a:spcPct val="100000"/>
              </a:lnSpc>
              <a:spcBef>
                <a:spcPts val="105"/>
              </a:spcBef>
            </a:pPr>
            <a:r>
              <a:rPr dirty="0" spc="-145"/>
              <a:t>Apache</a:t>
            </a:r>
            <a:r>
              <a:rPr dirty="0" spc="-215"/>
              <a:t> </a:t>
            </a:r>
            <a:r>
              <a:rPr dirty="0" spc="-220"/>
              <a:t>Spark:</a:t>
            </a:r>
            <a:r>
              <a:rPr dirty="0" spc="-235"/>
              <a:t> </a:t>
            </a:r>
            <a:r>
              <a:rPr dirty="0" spc="-70"/>
              <a:t>An</a:t>
            </a:r>
            <a:r>
              <a:rPr dirty="0" spc="-204"/>
              <a:t> </a:t>
            </a:r>
            <a:r>
              <a:rPr dirty="0" spc="-200"/>
              <a:t>Engine</a:t>
            </a:r>
            <a:r>
              <a:rPr dirty="0" spc="-210"/>
              <a:t> </a:t>
            </a:r>
            <a:r>
              <a:rPr dirty="0" spc="-125"/>
              <a:t>for</a:t>
            </a:r>
            <a:r>
              <a:rPr dirty="0" spc="-265"/>
              <a:t> </a:t>
            </a:r>
            <a:r>
              <a:rPr dirty="0" spc="-204"/>
              <a:t>Large-Scale</a:t>
            </a:r>
            <a:r>
              <a:rPr dirty="0" spc="-215"/>
              <a:t> </a:t>
            </a:r>
            <a:r>
              <a:rPr dirty="0" spc="-170"/>
              <a:t>Data</a:t>
            </a:r>
            <a:r>
              <a:rPr dirty="0" spc="-210"/>
              <a:t> </a:t>
            </a:r>
            <a:r>
              <a:rPr dirty="0" spc="-180"/>
              <a:t>Processing</a:t>
            </a:r>
            <a:r>
              <a:rPr dirty="0" spc="-215"/>
              <a:t> </a:t>
            </a:r>
            <a:r>
              <a:rPr dirty="0" spc="-430"/>
              <a:t>(3)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1440" y="1243731"/>
            <a:ext cx="2891711" cy="325271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116584"/>
            <a:ext cx="4947920" cy="15792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ts val="264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trợ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nhiều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loại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Resource</a:t>
            </a:r>
            <a:r>
              <a:rPr dirty="0" sz="2200" spc="3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Manager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ts val="24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Hadoop</a:t>
            </a:r>
            <a:r>
              <a:rPr dirty="0" sz="2000" spc="-9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40">
                <a:solidFill>
                  <a:srgbClr val="484848"/>
                </a:solidFill>
                <a:latin typeface="Segoe UI"/>
                <a:cs typeface="Segoe UI"/>
              </a:rPr>
              <a:t>YARN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Apache</a:t>
            </a:r>
            <a:r>
              <a:rPr dirty="0" sz="2000" spc="-8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Mesos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Kubernetes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Spark</a:t>
            </a:r>
            <a:r>
              <a:rPr dirty="0" sz="2000" spc="-5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Standalone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22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94690">
              <a:lnSpc>
                <a:spcPct val="100000"/>
              </a:lnSpc>
              <a:spcBef>
                <a:spcPts val="105"/>
              </a:spcBef>
            </a:pPr>
            <a:r>
              <a:rPr dirty="0" spc="-145"/>
              <a:t>Apache</a:t>
            </a:r>
            <a:r>
              <a:rPr dirty="0" spc="-215"/>
              <a:t> </a:t>
            </a:r>
            <a:r>
              <a:rPr dirty="0" spc="-220"/>
              <a:t>Spark:</a:t>
            </a:r>
            <a:r>
              <a:rPr dirty="0" spc="-235"/>
              <a:t> </a:t>
            </a:r>
            <a:r>
              <a:rPr dirty="0" spc="-70"/>
              <a:t>An</a:t>
            </a:r>
            <a:r>
              <a:rPr dirty="0" spc="-204"/>
              <a:t> </a:t>
            </a:r>
            <a:r>
              <a:rPr dirty="0" spc="-200"/>
              <a:t>Engine</a:t>
            </a:r>
            <a:r>
              <a:rPr dirty="0" spc="-210"/>
              <a:t> </a:t>
            </a:r>
            <a:r>
              <a:rPr dirty="0" spc="-125"/>
              <a:t>for</a:t>
            </a:r>
            <a:r>
              <a:rPr dirty="0" spc="-265"/>
              <a:t> </a:t>
            </a:r>
            <a:r>
              <a:rPr dirty="0" spc="-204"/>
              <a:t>Large-Scale</a:t>
            </a:r>
            <a:r>
              <a:rPr dirty="0" spc="-215"/>
              <a:t> </a:t>
            </a:r>
            <a:r>
              <a:rPr dirty="0" spc="-170"/>
              <a:t>Data</a:t>
            </a:r>
            <a:r>
              <a:rPr dirty="0" spc="-210"/>
              <a:t> </a:t>
            </a:r>
            <a:r>
              <a:rPr dirty="0" spc="-180"/>
              <a:t>Processing</a:t>
            </a:r>
            <a:r>
              <a:rPr dirty="0" spc="-215"/>
              <a:t> </a:t>
            </a:r>
            <a:r>
              <a:rPr dirty="0" spc="-430"/>
              <a:t>(4)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672" y="1217074"/>
            <a:ext cx="2495523" cy="12996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116584"/>
            <a:ext cx="7006590" cy="407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Tính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năng,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ưu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điểm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của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Spark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Advanced</a:t>
            </a:r>
            <a:r>
              <a:rPr dirty="0" sz="2000" spc="-5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 Semibold"/>
                <a:cs typeface="Segoe UI Semibold"/>
              </a:rPr>
              <a:t>Analytics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: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Spark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không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chỉ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hỗ trợ 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“Map”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 và</a:t>
            </a:r>
            <a:endParaRPr sz="2000">
              <a:latin typeface="Segoe UI"/>
              <a:cs typeface="Segoe UI"/>
            </a:endParaRPr>
          </a:p>
          <a:p>
            <a:pPr marL="812800" marR="508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“Reduce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0">
                <a:solidFill>
                  <a:srgbClr val="484848"/>
                </a:solidFill>
                <a:latin typeface="Segoe UI"/>
                <a:cs typeface="Segoe UI"/>
              </a:rPr>
              <a:t>“,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nó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còn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hỗ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trợ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Spark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truy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vấn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SQL,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Streaming </a:t>
            </a:r>
            <a:r>
              <a:rPr dirty="0" sz="2000" spc="-5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data, Machine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learning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(ML) 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và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các thuật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toán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xử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lý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đồ 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thị đóng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vai trò 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như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một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bộ công cụ phân tích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dữ liệu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cực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kì</a:t>
            </a: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mạnh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mẽ.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Segoe UI"/>
              <a:cs typeface="Segoe UI"/>
            </a:endParaRPr>
          </a:p>
          <a:p>
            <a:pPr lvl="1" marL="812800" marR="132080" indent="-342900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484848"/>
                </a:solidFill>
                <a:latin typeface="Segoe UI Semibold"/>
                <a:cs typeface="Segoe UI Semibold"/>
              </a:rPr>
              <a:t>Speed</a:t>
            </a:r>
            <a:r>
              <a:rPr dirty="0" sz="2200">
                <a:solidFill>
                  <a:srgbClr val="484848"/>
                </a:solidFill>
                <a:latin typeface="Segoe UI"/>
                <a:cs typeface="Segoe UI"/>
              </a:rPr>
              <a:t>: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Spark giúp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chạy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một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ứng dụng với tốc độ rất 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nhanh.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So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với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Hadoop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cluster,</a:t>
            </a: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Spark Application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nến 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chạy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trên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bộ nhớ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nhanh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hơn</a:t>
            </a: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tới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100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lần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và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nhanh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hơn</a:t>
            </a:r>
            <a:endParaRPr sz="2000">
              <a:latin typeface="Segoe UI"/>
              <a:cs typeface="Segoe UI"/>
            </a:endParaRPr>
          </a:p>
          <a:p>
            <a:pPr marL="812800">
              <a:lnSpc>
                <a:spcPts val="2395"/>
              </a:lnSpc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10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lần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khi chạy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trên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đĩa.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Điều</a:t>
            </a:r>
            <a:r>
              <a:rPr dirty="0" sz="2000" spc="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này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có được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nhờ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giảm số</a:t>
            </a:r>
            <a:endParaRPr sz="2000">
              <a:latin typeface="Segoe UI"/>
              <a:cs typeface="Segoe UI"/>
            </a:endParaRPr>
          </a:p>
          <a:p>
            <a:pPr marL="812800">
              <a:lnSpc>
                <a:spcPct val="100000"/>
              </a:lnSpc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lượng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các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hoạt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động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đọc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/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ghi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vào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ổ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đĩa.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26580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80"/>
              <a:t>S</a:t>
            </a:r>
            <a:r>
              <a:rPr dirty="0" spc="-185"/>
              <a:t>park</a:t>
            </a:r>
            <a:r>
              <a:rPr dirty="0" spc="-330"/>
              <a:t> </a:t>
            </a:r>
            <a:r>
              <a:rPr dirty="0" spc="-90"/>
              <a:t>Ap</a:t>
            </a:r>
            <a:r>
              <a:rPr dirty="0" spc="-75"/>
              <a:t>p</a:t>
            </a:r>
            <a:r>
              <a:rPr dirty="0" spc="-125"/>
              <a:t>l</a:t>
            </a:r>
            <a:r>
              <a:rPr dirty="0" spc="-135"/>
              <a:t>i</a:t>
            </a:r>
            <a:r>
              <a:rPr dirty="0" spc="-180"/>
              <a:t>c</a:t>
            </a:r>
            <a:r>
              <a:rPr dirty="0" spc="-235"/>
              <a:t>a</a:t>
            </a:r>
            <a:r>
              <a:rPr dirty="0" spc="-140"/>
              <a:t>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6584"/>
            <a:ext cx="3510915" cy="4963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Bao</a:t>
            </a:r>
            <a:r>
              <a:rPr dirty="0" sz="2200" spc="-5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gồm: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lvl="1" marL="812800" marR="216535" indent="-342900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Driver</a:t>
            </a:r>
            <a:r>
              <a:rPr dirty="0" sz="2000" spc="-6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 Semibold"/>
                <a:cs typeface="Segoe UI Semibold"/>
              </a:rPr>
              <a:t>Program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:</a:t>
            </a:r>
            <a:r>
              <a:rPr dirty="0" sz="2000" spc="-5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Chứa </a:t>
            </a:r>
            <a:r>
              <a:rPr dirty="0" sz="2000" spc="-53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Spark</a:t>
            </a:r>
            <a:r>
              <a:rPr dirty="0" sz="2000" spc="-3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session.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45">
                <a:solidFill>
                  <a:srgbClr val="484848"/>
                </a:solidFill>
                <a:latin typeface="Segoe UI"/>
                <a:cs typeface="Segoe UI"/>
              </a:rPr>
              <a:t>Vai</a:t>
            </a:r>
            <a:r>
              <a:rPr dirty="0" sz="2000" spc="-3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trò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khởi chạy ứng dụng, 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điều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phối code/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logic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xử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lý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phân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tán.</a:t>
            </a:r>
            <a:endParaRPr sz="20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Arial MT"/>
              <a:buChar char="•"/>
            </a:pPr>
            <a:endParaRPr sz="1800">
              <a:latin typeface="Segoe UI"/>
              <a:cs typeface="Segoe UI"/>
            </a:endParaRPr>
          </a:p>
          <a:p>
            <a:pPr lvl="1" marL="812800" marR="429895" indent="-342900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Executor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: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chịu trách </a:t>
            </a:r>
            <a:r>
              <a:rPr dirty="0" sz="2000" spc="-5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nhiệm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thực</a:t>
            </a:r>
            <a:r>
              <a:rPr dirty="0" sz="2000" spc="-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hiện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các</a:t>
            </a:r>
            <a:endParaRPr sz="2000">
              <a:latin typeface="Segoe UI"/>
              <a:cs typeface="Segoe UI"/>
            </a:endParaRPr>
          </a:p>
          <a:p>
            <a:pPr marL="812800" marR="5080">
              <a:lnSpc>
                <a:spcPct val="100000"/>
              </a:lnSpc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tính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toán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các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logic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nhận </a:t>
            </a:r>
            <a:r>
              <a:rPr dirty="0" sz="2000" spc="-53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từ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30">
                <a:solidFill>
                  <a:srgbClr val="484848"/>
                </a:solidFill>
                <a:latin typeface="Segoe UI"/>
                <a:cs typeface="Segoe UI"/>
              </a:rPr>
              <a:t>Driver.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10">
                <a:solidFill>
                  <a:srgbClr val="484848"/>
                </a:solidFill>
                <a:latin typeface="Segoe UI Semibold"/>
                <a:cs typeface="Segoe UI Semibold"/>
              </a:rPr>
              <a:t>Resource</a:t>
            </a:r>
            <a:r>
              <a:rPr dirty="0" sz="2000" spc="-6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 Semibold"/>
                <a:cs typeface="Segoe UI Semibold"/>
              </a:rPr>
              <a:t>Manager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:</a:t>
            </a:r>
            <a:endParaRPr sz="2000">
              <a:latin typeface="Segoe UI"/>
              <a:cs typeface="Segoe UI"/>
            </a:endParaRPr>
          </a:p>
          <a:p>
            <a:pPr marL="812800" marR="27940">
              <a:lnSpc>
                <a:spcPct val="100000"/>
              </a:lnSpc>
            </a:pP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Quản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lý 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và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điều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phối tài </a:t>
            </a:r>
            <a:r>
              <a:rPr dirty="0" sz="2000" spc="-5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nguyên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cho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executor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1708" y="925066"/>
            <a:ext cx="7072884" cy="586435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286131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89311" y="1080008"/>
            <a:ext cx="1123315" cy="228663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3.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spc="-4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park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3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600" spc="-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74244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80"/>
              <a:t>Resilient</a:t>
            </a:r>
            <a:r>
              <a:rPr dirty="0" spc="-225"/>
              <a:t> </a:t>
            </a:r>
            <a:r>
              <a:rPr dirty="0" spc="-145"/>
              <a:t>Distributed</a:t>
            </a:r>
            <a:r>
              <a:rPr dirty="0" spc="-240"/>
              <a:t> </a:t>
            </a:r>
            <a:r>
              <a:rPr dirty="0" spc="-180"/>
              <a:t>Datasets</a:t>
            </a:r>
            <a:r>
              <a:rPr dirty="0" spc="-235"/>
              <a:t> </a:t>
            </a:r>
            <a:r>
              <a:rPr dirty="0" spc="-275"/>
              <a:t>(RDDs)</a:t>
            </a:r>
            <a:r>
              <a:rPr dirty="0" spc="-204"/>
              <a:t> </a:t>
            </a:r>
            <a:r>
              <a:rPr dirty="0" spc="-430"/>
              <a:t>(1)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6584"/>
            <a:ext cx="4743450" cy="420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720725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RDDs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là thành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phần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core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của </a:t>
            </a:r>
            <a:r>
              <a:rPr dirty="0" sz="2200" spc="-59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Spark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marR="61468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Tập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dữ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có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thể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chứa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bất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kì </a:t>
            </a:r>
            <a:r>
              <a:rPr dirty="0" sz="2200" spc="-59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object</a:t>
            </a:r>
            <a:r>
              <a:rPr dirty="0" sz="2200" spc="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nào,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phân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tán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B85AD"/>
              </a:buClr>
              <a:buFont typeface="Wingdings"/>
              <a:buChar char=""/>
            </a:pPr>
            <a:endParaRPr sz="1950">
              <a:latin typeface="Segoe UI Semibold"/>
              <a:cs typeface="Segoe UI Semibold"/>
            </a:endParaRPr>
          </a:p>
          <a:p>
            <a:pPr marL="355600" indent="-343535">
              <a:lnSpc>
                <a:spcPts val="264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</a:t>
            </a:r>
            <a:r>
              <a:rPr dirty="0" sz="2200" spc="-1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=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ts val="24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Resilient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: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Dữ</a:t>
            </a:r>
            <a:r>
              <a:rPr dirty="0" sz="2000" spc="-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liệu</a:t>
            </a: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có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thể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tạo</a:t>
            </a:r>
            <a:r>
              <a:rPr dirty="0" sz="2000" spc="-3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lại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nếu</a:t>
            </a:r>
            <a:endParaRPr sz="2000">
              <a:latin typeface="Segoe UI"/>
              <a:cs typeface="Segoe UI"/>
            </a:endParaRPr>
          </a:p>
          <a:p>
            <a:pPr marL="812800">
              <a:lnSpc>
                <a:spcPct val="100000"/>
              </a:lnSpc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bị</a:t>
            </a:r>
            <a:r>
              <a:rPr dirty="0" sz="2000" spc="-4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mất.</a:t>
            </a:r>
            <a:endParaRPr sz="2000">
              <a:latin typeface="Segoe UI"/>
              <a:cs typeface="Segoe UI"/>
            </a:endParaRPr>
          </a:p>
          <a:p>
            <a:pPr lvl="1" marL="812800" marR="5080" indent="-342900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Distributed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: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Dữ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liệu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được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phân tán </a:t>
            </a:r>
            <a:r>
              <a:rPr dirty="0" sz="2000" spc="-53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trên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cụm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Dataset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: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Tập dữ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liệu</a:t>
            </a:r>
            <a:r>
              <a:rPr dirty="0" sz="2000" spc="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được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tạo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từ</a:t>
            </a:r>
            <a:endParaRPr sz="2000">
              <a:latin typeface="Segoe UI"/>
              <a:cs typeface="Segoe UI"/>
            </a:endParaRPr>
          </a:p>
          <a:p>
            <a:pPr marL="812800">
              <a:lnSpc>
                <a:spcPct val="100000"/>
              </a:lnSpc>
            </a:pP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file</a:t>
            </a:r>
            <a:r>
              <a:rPr dirty="0" sz="2000" spc="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hoặc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thông</a:t>
            </a:r>
            <a:r>
              <a:rPr dirty="0" sz="2000" spc="-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qua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coding.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6143" y="1384967"/>
            <a:ext cx="5640255" cy="30578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26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74244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80"/>
              <a:t>Resilient</a:t>
            </a:r>
            <a:r>
              <a:rPr dirty="0" spc="-225"/>
              <a:t> </a:t>
            </a:r>
            <a:r>
              <a:rPr dirty="0" spc="-145"/>
              <a:t>Distributed</a:t>
            </a:r>
            <a:r>
              <a:rPr dirty="0" spc="-240"/>
              <a:t> </a:t>
            </a:r>
            <a:r>
              <a:rPr dirty="0" spc="-180"/>
              <a:t>Datasets</a:t>
            </a:r>
            <a:r>
              <a:rPr dirty="0" spc="-235"/>
              <a:t> </a:t>
            </a:r>
            <a:r>
              <a:rPr dirty="0" spc="-275"/>
              <a:t>(RDDs)</a:t>
            </a:r>
            <a:r>
              <a:rPr dirty="0" spc="-204"/>
              <a:t> </a:t>
            </a:r>
            <a:r>
              <a:rPr dirty="0" spc="-430"/>
              <a:t>(2)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5741" y="1524000"/>
            <a:ext cx="8591348" cy="42432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5755" y="5105400"/>
            <a:ext cx="3350260" cy="646430"/>
          </a:xfrm>
          <a:prstGeom prst="rect">
            <a:avLst/>
          </a:prstGeom>
          <a:solidFill>
            <a:srgbClr val="AEC7DF"/>
          </a:solidFill>
        </p:spPr>
        <p:txBody>
          <a:bodyPr wrap="square" lIns="0" tIns="3238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Array</a:t>
            </a:r>
            <a:r>
              <a:rPr dirty="0" sz="1800" spc="-25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{red,</a:t>
            </a:r>
            <a:r>
              <a:rPr dirty="0" sz="1800" spc="-25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blue,</a:t>
            </a:r>
            <a:r>
              <a:rPr dirty="0" sz="1800" spc="-25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black,</a:t>
            </a:r>
            <a:endParaRPr sz="1800">
              <a:latin typeface="Consolas"/>
              <a:cs typeface="Consolas"/>
            </a:endParaRPr>
          </a:p>
          <a:p>
            <a:pPr marL="100520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484848"/>
                </a:solidFill>
                <a:latin typeface="Consolas"/>
                <a:cs typeface="Consolas"/>
              </a:rPr>
              <a:t>white,</a:t>
            </a:r>
            <a:r>
              <a:rPr dirty="0" sz="1800" spc="-55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yellow}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8952" y="2273807"/>
            <a:ext cx="1577340" cy="368935"/>
          </a:xfrm>
          <a:prstGeom prst="rect">
            <a:avLst/>
          </a:prstGeom>
          <a:solidFill>
            <a:srgbClr val="AEC7DF"/>
          </a:solidFill>
        </p:spPr>
        <p:txBody>
          <a:bodyPr wrap="square" lIns="0" tIns="3492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{red,</a:t>
            </a:r>
            <a:r>
              <a:rPr dirty="0" sz="1800" spc="-65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blue}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21935" y="3124200"/>
            <a:ext cx="1071880" cy="368935"/>
          </a:xfrm>
          <a:prstGeom prst="rect">
            <a:avLst/>
          </a:prstGeom>
          <a:solidFill>
            <a:srgbClr val="AEC7DF"/>
          </a:solidFill>
        </p:spPr>
        <p:txBody>
          <a:bodyPr wrap="square" lIns="0" tIns="3556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{black}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1935" y="3924300"/>
            <a:ext cx="1071880" cy="368935"/>
          </a:xfrm>
          <a:prstGeom prst="rect">
            <a:avLst/>
          </a:prstGeom>
          <a:solidFill>
            <a:srgbClr val="AEC7DF"/>
          </a:solidFill>
        </p:spPr>
        <p:txBody>
          <a:bodyPr wrap="square" lIns="0" tIns="35560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280"/>
              </a:spcBef>
            </a:pPr>
            <a:r>
              <a:rPr dirty="0" sz="1800" spc="-5">
                <a:solidFill>
                  <a:srgbClr val="484848"/>
                </a:solidFill>
                <a:latin typeface="Consolas"/>
                <a:cs typeface="Consolas"/>
              </a:rPr>
              <a:t>{white}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5840" y="4907279"/>
            <a:ext cx="1198245" cy="368935"/>
          </a:xfrm>
          <a:prstGeom prst="rect">
            <a:avLst/>
          </a:prstGeom>
          <a:solidFill>
            <a:srgbClr val="AEC7DF"/>
          </a:solidFill>
        </p:spPr>
        <p:txBody>
          <a:bodyPr wrap="square" lIns="0" tIns="34925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275"/>
              </a:spcBef>
            </a:pPr>
            <a:r>
              <a:rPr dirty="0" sz="1800" spc="-10">
                <a:solidFill>
                  <a:srgbClr val="484848"/>
                </a:solidFill>
                <a:latin typeface="Consolas"/>
                <a:cs typeface="Consolas"/>
              </a:rPr>
              <a:t>{yellow}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27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06387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65"/>
              <a:t>RDD</a:t>
            </a:r>
            <a:r>
              <a:rPr dirty="0" spc="-215"/>
              <a:t> </a:t>
            </a:r>
            <a:r>
              <a:rPr dirty="0" spc="110"/>
              <a:t>O</a:t>
            </a:r>
            <a:r>
              <a:rPr dirty="0" spc="-190"/>
              <a:t>per</a:t>
            </a:r>
            <a:r>
              <a:rPr dirty="0" spc="-245"/>
              <a:t>a</a:t>
            </a:r>
            <a:r>
              <a:rPr dirty="0" spc="-155"/>
              <a:t>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6584"/>
            <a:ext cx="6400165" cy="19456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ts val="264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2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loại Operations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ts val="24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484848"/>
                </a:solidFill>
                <a:latin typeface="Segoe UI Semibold"/>
                <a:cs typeface="Segoe UI Semibold"/>
              </a:rPr>
              <a:t>Actions:</a:t>
            </a:r>
            <a:r>
              <a:rPr dirty="0" sz="20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000" spc="-60">
                <a:solidFill>
                  <a:srgbClr val="484848"/>
                </a:solidFill>
                <a:latin typeface="Segoe UI"/>
                <a:cs typeface="Segoe UI"/>
              </a:rPr>
              <a:t>Trả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về</a:t>
            </a:r>
            <a:r>
              <a:rPr dirty="0" sz="2000" spc="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dữ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liệu</a:t>
            </a:r>
            <a:r>
              <a:rPr dirty="0" sz="2000" spc="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cho</a:t>
            </a:r>
            <a:r>
              <a:rPr dirty="0" sz="2000" spc="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driver</a:t>
            </a:r>
            <a:r>
              <a:rPr dirty="0" sz="2000" spc="2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hoặc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ghi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dữ 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liệu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15">
                <a:solidFill>
                  <a:srgbClr val="484848"/>
                </a:solidFill>
                <a:latin typeface="Segoe UI Semibold"/>
                <a:cs typeface="Segoe UI Semibold"/>
              </a:rPr>
              <a:t>Transformations</a:t>
            </a:r>
            <a:r>
              <a:rPr dirty="0" sz="2000" spc="-15">
                <a:solidFill>
                  <a:srgbClr val="484848"/>
                </a:solidFill>
                <a:latin typeface="Segoe UI"/>
                <a:cs typeface="Segoe UI"/>
              </a:rPr>
              <a:t>: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Biến</a:t>
            </a:r>
            <a:r>
              <a:rPr dirty="0" sz="2000" spc="2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đổi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RDD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thành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1</a:t>
            </a:r>
            <a:r>
              <a:rPr dirty="0" sz="2000" spc="-10">
                <a:solidFill>
                  <a:srgbClr val="484848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484848"/>
                </a:solidFill>
                <a:latin typeface="Segoe UI"/>
                <a:cs typeface="Segoe UI"/>
              </a:rPr>
              <a:t>RDD </a:t>
            </a:r>
            <a:r>
              <a:rPr dirty="0" sz="2000" spc="-5">
                <a:solidFill>
                  <a:srgbClr val="484848"/>
                </a:solidFill>
                <a:latin typeface="Segoe UI"/>
                <a:cs typeface="Segoe UI"/>
              </a:rPr>
              <a:t>khác</a:t>
            </a:r>
            <a:endParaRPr sz="20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Arial MT"/>
              <a:buChar char="•"/>
            </a:pPr>
            <a:endParaRPr sz="1800">
              <a:latin typeface="Segoe UI"/>
              <a:cs typeface="Segoe UI"/>
            </a:endParaRPr>
          </a:p>
          <a:p>
            <a:pPr marL="355600" marR="6985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Action</a:t>
            </a:r>
            <a:r>
              <a:rPr dirty="0" sz="2200" spc="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sự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kiện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trigger</a:t>
            </a:r>
            <a:r>
              <a:rPr dirty="0" sz="2200" spc="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để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bắt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đầu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thi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các </a:t>
            </a:r>
            <a:r>
              <a:rPr dirty="0" sz="2200" spc="-59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Transformations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0022" y="3412902"/>
            <a:ext cx="6655875" cy="25490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28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1878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80"/>
              <a:t>M</a:t>
            </a:r>
            <a:r>
              <a:rPr dirty="0" spc="-215"/>
              <a:t>ap</a:t>
            </a:r>
            <a:r>
              <a:rPr dirty="0" spc="-225"/>
              <a:t> </a:t>
            </a:r>
            <a:r>
              <a:rPr dirty="0" spc="-325" b="0">
                <a:latin typeface="Tahoma"/>
                <a:cs typeface="Tahoma"/>
              </a:rPr>
              <a:t>T</a:t>
            </a:r>
            <a:r>
              <a:rPr dirty="0" spc="-20" b="0">
                <a:latin typeface="Tahoma"/>
                <a:cs typeface="Tahoma"/>
              </a:rPr>
              <a:t>r</a:t>
            </a:r>
            <a:r>
              <a:rPr dirty="0" spc="-5" b="0">
                <a:latin typeface="Tahoma"/>
                <a:cs typeface="Tahoma"/>
              </a:rPr>
              <a:t>ans</a:t>
            </a:r>
            <a:r>
              <a:rPr dirty="0" spc="-50" b="0">
                <a:latin typeface="Tahoma"/>
                <a:cs typeface="Tahoma"/>
              </a:rPr>
              <a:t>f</a:t>
            </a:r>
            <a:r>
              <a:rPr dirty="0" spc="-15" b="0">
                <a:latin typeface="Tahoma"/>
                <a:cs typeface="Tahoma"/>
              </a:rPr>
              <a:t>orm</a:t>
            </a:r>
            <a:r>
              <a:rPr dirty="0" spc="-40" b="0">
                <a:latin typeface="Tahoma"/>
                <a:cs typeface="Tahoma"/>
              </a:rPr>
              <a:t>a</a:t>
            </a:r>
            <a:r>
              <a:rPr dirty="0" spc="65" b="0">
                <a:latin typeface="Tahoma"/>
                <a:cs typeface="Tahoma"/>
              </a:rPr>
              <a:t>t</a:t>
            </a:r>
            <a:r>
              <a:rPr dirty="0" spc="40" b="0">
                <a:latin typeface="Tahoma"/>
                <a:cs typeface="Tahoma"/>
              </a:rPr>
              <a:t>ion</a:t>
            </a:r>
            <a:r>
              <a:rPr dirty="0" spc="-310" b="0">
                <a:latin typeface="Tahoma"/>
                <a:cs typeface="Tahoma"/>
              </a:rPr>
              <a:t> </a:t>
            </a:r>
            <a:r>
              <a:rPr dirty="0" spc="-210" b="0">
                <a:latin typeface="Tahoma"/>
                <a:cs typeface="Tahoma"/>
              </a:rPr>
              <a:t>(1)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07440"/>
            <a:ext cx="10149205" cy="1344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map(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Wingdings"/>
              <a:buChar char=""/>
            </a:pPr>
            <a:endParaRPr sz="2050">
              <a:latin typeface="Consolas"/>
              <a:cs typeface="Consolas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Tạo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ra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 mới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bằng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cách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apply 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600" b="1" i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vào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tất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cả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bản ghi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trong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ban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65"/>
              </a:spcBef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đầu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2813304"/>
            <a:ext cx="9773412" cy="3657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29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13571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1674876"/>
              <a:ext cx="1009650" cy="12519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4838" y="2435351"/>
              <a:ext cx="1009650" cy="15019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4838" y="3444240"/>
              <a:ext cx="1009650" cy="11559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4838" y="4110228"/>
              <a:ext cx="1009650" cy="951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4838" y="4570476"/>
              <a:ext cx="1009650" cy="11696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4838" y="5247132"/>
              <a:ext cx="1009650" cy="134645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189311" y="1080008"/>
            <a:ext cx="1123315" cy="521271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ô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hìn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600" spc="-229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ử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ý</a:t>
            </a:r>
            <a:r>
              <a:rPr dirty="0" sz="3600" spc="-3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1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ữ</a:t>
            </a:r>
            <a:r>
              <a:rPr dirty="0" sz="3600" spc="-229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0232" y="11747118"/>
            <a:ext cx="2763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419989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spc="-40" b="1">
                <a:solidFill>
                  <a:srgbClr val="2B85AD"/>
                </a:solidFill>
                <a:latin typeface="Tahoma"/>
                <a:cs typeface="Tahoma"/>
              </a:rPr>
              <a:t>M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ap</a:t>
            </a:r>
            <a:r>
              <a:rPr dirty="0" sz="3200" spc="-22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345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 spc="-30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ans</a:t>
            </a:r>
            <a:r>
              <a:rPr dirty="0" sz="3200" spc="-45">
                <a:solidFill>
                  <a:srgbClr val="2B85AD"/>
                </a:solidFill>
                <a:latin typeface="Tahoma"/>
                <a:cs typeface="Tahoma"/>
              </a:rPr>
              <a:t>f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orm</a:t>
            </a:r>
            <a:r>
              <a:rPr dirty="0" sz="3200" spc="-30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3200" spc="-10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ion</a:t>
            </a:r>
            <a:r>
              <a:rPr dirty="0" sz="3200" spc="-220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1764" y="1534667"/>
            <a:ext cx="2926079" cy="90998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3364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10"/>
              <a:t>Fi</a:t>
            </a:r>
            <a:r>
              <a:rPr dirty="0" spc="-90"/>
              <a:t>l</a:t>
            </a:r>
            <a:r>
              <a:rPr dirty="0" spc="-145"/>
              <a:t>ter</a:t>
            </a:r>
            <a:r>
              <a:rPr dirty="0" spc="-290"/>
              <a:t> </a:t>
            </a:r>
            <a:r>
              <a:rPr dirty="0" spc="-325" b="0">
                <a:latin typeface="Tahoma"/>
                <a:cs typeface="Tahoma"/>
              </a:rPr>
              <a:t>T</a:t>
            </a:r>
            <a:r>
              <a:rPr dirty="0" spc="-20" b="0">
                <a:latin typeface="Tahoma"/>
                <a:cs typeface="Tahoma"/>
              </a:rPr>
              <a:t>r</a:t>
            </a:r>
            <a:r>
              <a:rPr dirty="0" spc="-5" b="0">
                <a:latin typeface="Tahoma"/>
                <a:cs typeface="Tahoma"/>
              </a:rPr>
              <a:t>ans</a:t>
            </a:r>
            <a:r>
              <a:rPr dirty="0" spc="-50" b="0">
                <a:latin typeface="Tahoma"/>
                <a:cs typeface="Tahoma"/>
              </a:rPr>
              <a:t>f</a:t>
            </a:r>
            <a:r>
              <a:rPr dirty="0" spc="-15" b="0">
                <a:latin typeface="Tahoma"/>
                <a:cs typeface="Tahoma"/>
              </a:rPr>
              <a:t>orm</a:t>
            </a:r>
            <a:r>
              <a:rPr dirty="0" spc="-55" b="0">
                <a:latin typeface="Tahoma"/>
                <a:cs typeface="Tahoma"/>
              </a:rPr>
              <a:t>a</a:t>
            </a:r>
            <a:r>
              <a:rPr dirty="0" spc="50" b="0">
                <a:latin typeface="Tahoma"/>
                <a:cs typeface="Tahoma"/>
              </a:rPr>
              <a:t>tion</a:t>
            </a:r>
            <a:r>
              <a:rPr dirty="0" spc="-215" b="0">
                <a:latin typeface="Tahoma"/>
                <a:cs typeface="Tahoma"/>
              </a:rPr>
              <a:t> </a:t>
            </a:r>
            <a:r>
              <a:rPr dirty="0" spc="-210" b="0">
                <a:latin typeface="Tahoma"/>
                <a:cs typeface="Tahoma"/>
              </a:rPr>
              <a:t>(1)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07440"/>
            <a:ext cx="10149205" cy="1340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filter(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Wingdings"/>
              <a:buChar char=""/>
            </a:pPr>
            <a:endParaRPr sz="2050">
              <a:latin typeface="Consolas"/>
              <a:cs typeface="Consolas"/>
            </a:endParaRPr>
          </a:p>
          <a:p>
            <a:pPr marL="355600" indent="-343535">
              <a:lnSpc>
                <a:spcPts val="259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Tạo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ra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mới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bằng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cách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apply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600" b="1" i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vào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tất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cả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ghi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ban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ts val="2710"/>
              </a:lnSpc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đầu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giữ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lại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ghi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mà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600" b="1" i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trả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về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300" spc="-35" i="1">
                <a:solidFill>
                  <a:srgbClr val="484848"/>
                </a:solidFill>
                <a:latin typeface="Segoe UI Semibold"/>
                <a:cs typeface="Segoe UI Semibold"/>
              </a:rPr>
              <a:t>true</a:t>
            </a:r>
            <a:endParaRPr sz="23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4278" y="3194331"/>
            <a:ext cx="8705146" cy="274385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0232" y="11747118"/>
            <a:ext cx="2763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433641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Fi</a:t>
            </a:r>
            <a:r>
              <a:rPr dirty="0" sz="3200" spc="-15" b="1">
                <a:solidFill>
                  <a:srgbClr val="2B85AD"/>
                </a:solidFill>
                <a:latin typeface="Tahoma"/>
                <a:cs typeface="Tahoma"/>
              </a:rPr>
              <a:t>l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ter</a:t>
            </a:r>
            <a:r>
              <a:rPr dirty="0" sz="3200" spc="-29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345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 spc="-30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ans</a:t>
            </a:r>
            <a:r>
              <a:rPr dirty="0" sz="3200" spc="-45">
                <a:solidFill>
                  <a:srgbClr val="2B85AD"/>
                </a:solidFill>
                <a:latin typeface="Tahoma"/>
                <a:cs typeface="Tahoma"/>
              </a:rPr>
              <a:t>f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orm</a:t>
            </a:r>
            <a:r>
              <a:rPr dirty="0" sz="3200" spc="-45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tion</a:t>
            </a:r>
            <a:r>
              <a:rPr dirty="0" sz="3200" spc="-215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1988" y="1001267"/>
            <a:ext cx="2857500" cy="101437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1146047"/>
            <a:ext cx="2436876" cy="98099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32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8552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5"/>
              <a:t>F</a:t>
            </a:r>
            <a:r>
              <a:rPr dirty="0" spc="-135"/>
              <a:t>l</a:t>
            </a:r>
            <a:r>
              <a:rPr dirty="0" spc="-300"/>
              <a:t>a</a:t>
            </a:r>
            <a:r>
              <a:rPr dirty="0" spc="-215"/>
              <a:t>tmap</a:t>
            </a:r>
            <a:r>
              <a:rPr dirty="0" spc="-229"/>
              <a:t> </a:t>
            </a:r>
            <a:r>
              <a:rPr dirty="0" spc="-325" b="0">
                <a:latin typeface="Tahoma"/>
                <a:cs typeface="Tahoma"/>
              </a:rPr>
              <a:t>T</a:t>
            </a:r>
            <a:r>
              <a:rPr dirty="0" spc="-20" b="0">
                <a:latin typeface="Tahoma"/>
                <a:cs typeface="Tahoma"/>
              </a:rPr>
              <a:t>r</a:t>
            </a:r>
            <a:r>
              <a:rPr dirty="0" spc="-5" b="0">
                <a:latin typeface="Tahoma"/>
                <a:cs typeface="Tahoma"/>
              </a:rPr>
              <a:t>ans</a:t>
            </a:r>
            <a:r>
              <a:rPr dirty="0" spc="-50" b="0">
                <a:latin typeface="Tahoma"/>
                <a:cs typeface="Tahoma"/>
              </a:rPr>
              <a:t>f</a:t>
            </a:r>
            <a:r>
              <a:rPr dirty="0" spc="-15" b="0">
                <a:latin typeface="Tahoma"/>
                <a:cs typeface="Tahoma"/>
              </a:rPr>
              <a:t>orm</a:t>
            </a:r>
            <a:r>
              <a:rPr dirty="0" spc="-40" b="0">
                <a:latin typeface="Tahoma"/>
                <a:cs typeface="Tahoma"/>
              </a:rPr>
              <a:t>a</a:t>
            </a:r>
            <a:r>
              <a:rPr dirty="0" spc="65" b="0">
                <a:latin typeface="Tahoma"/>
                <a:cs typeface="Tahoma"/>
              </a:rPr>
              <a:t>t</a:t>
            </a:r>
            <a:r>
              <a:rPr dirty="0" spc="40" b="0">
                <a:latin typeface="Tahoma"/>
                <a:cs typeface="Tahoma"/>
              </a:rPr>
              <a:t>ion</a:t>
            </a:r>
            <a:r>
              <a:rPr dirty="0" spc="-220" b="0">
                <a:latin typeface="Tahoma"/>
                <a:cs typeface="Tahoma"/>
              </a:rPr>
              <a:t> </a:t>
            </a:r>
            <a:r>
              <a:rPr dirty="0" spc="-210" b="0">
                <a:latin typeface="Tahoma"/>
                <a:cs typeface="Tahoma"/>
              </a:rPr>
              <a:t>(1)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07440"/>
            <a:ext cx="10149205" cy="1344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flatMap(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Wingdings"/>
              <a:buChar char=""/>
            </a:pPr>
            <a:endParaRPr sz="2050">
              <a:latin typeface="Consolas"/>
              <a:cs typeface="Consolas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Tạo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ra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mới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bằng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cách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apply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function</a:t>
            </a:r>
            <a:r>
              <a:rPr dirty="0" sz="2200" spc="-600" b="1" i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vào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tất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cả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ghi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ban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65"/>
              </a:spcBef>
            </a:pP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đầu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flat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kết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quả.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8236" y="3051111"/>
            <a:ext cx="7611466" cy="29537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0232" y="11747118"/>
            <a:ext cx="2763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485521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spc="-30" b="1">
                <a:solidFill>
                  <a:srgbClr val="2B85AD"/>
                </a:solidFill>
                <a:latin typeface="Tahoma"/>
                <a:cs typeface="Tahoma"/>
              </a:rPr>
              <a:t>F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l</a:t>
            </a:r>
            <a:r>
              <a:rPr dirty="0" sz="3200" spc="-40" b="1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tmap</a:t>
            </a:r>
            <a:r>
              <a:rPr dirty="0" sz="3200" spc="-229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345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 spc="-30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ans</a:t>
            </a:r>
            <a:r>
              <a:rPr dirty="0" sz="3200" spc="-45">
                <a:solidFill>
                  <a:srgbClr val="2B85AD"/>
                </a:solidFill>
                <a:latin typeface="Tahoma"/>
                <a:cs typeface="Tahoma"/>
              </a:rPr>
              <a:t>f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orm</a:t>
            </a:r>
            <a:r>
              <a:rPr dirty="0" sz="3200" spc="-30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3200" spc="-10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ion</a:t>
            </a:r>
            <a:r>
              <a:rPr dirty="0" sz="3200" spc="-220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4979" y="1767839"/>
            <a:ext cx="3457955" cy="89717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34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58953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25"/>
              <a:t>R</a:t>
            </a:r>
            <a:r>
              <a:rPr dirty="0" spc="-180"/>
              <a:t>edu</a:t>
            </a:r>
            <a:r>
              <a:rPr dirty="0" spc="-185"/>
              <a:t>c</a:t>
            </a:r>
            <a:r>
              <a:rPr dirty="0" spc="-215"/>
              <a:t>e</a:t>
            </a:r>
            <a:r>
              <a:rPr dirty="0" spc="-75"/>
              <a:t>B</a:t>
            </a:r>
            <a:r>
              <a:rPr dirty="0" spc="-140"/>
              <a:t>y</a:t>
            </a:r>
            <a:r>
              <a:rPr dirty="0" spc="-80"/>
              <a:t>K</a:t>
            </a:r>
            <a:r>
              <a:rPr dirty="0" spc="-240"/>
              <a:t>e</a:t>
            </a:r>
            <a:r>
              <a:rPr dirty="0" spc="-120"/>
              <a:t>y</a:t>
            </a:r>
            <a:r>
              <a:rPr dirty="0" spc="-325"/>
              <a:t> </a:t>
            </a:r>
            <a:r>
              <a:rPr dirty="0" spc="-325" b="0">
                <a:latin typeface="Tahoma"/>
                <a:cs typeface="Tahoma"/>
              </a:rPr>
              <a:t>T</a:t>
            </a:r>
            <a:r>
              <a:rPr dirty="0" spc="-20" b="0">
                <a:latin typeface="Tahoma"/>
                <a:cs typeface="Tahoma"/>
              </a:rPr>
              <a:t>r</a:t>
            </a:r>
            <a:r>
              <a:rPr dirty="0" spc="-5" b="0">
                <a:latin typeface="Tahoma"/>
                <a:cs typeface="Tahoma"/>
              </a:rPr>
              <a:t>ans</a:t>
            </a:r>
            <a:r>
              <a:rPr dirty="0" spc="-60" b="0">
                <a:latin typeface="Tahoma"/>
                <a:cs typeface="Tahoma"/>
              </a:rPr>
              <a:t>f</a:t>
            </a:r>
            <a:r>
              <a:rPr dirty="0" spc="-15" b="0">
                <a:latin typeface="Tahoma"/>
                <a:cs typeface="Tahoma"/>
              </a:rPr>
              <a:t>orm</a:t>
            </a:r>
            <a:r>
              <a:rPr dirty="0" spc="-40" b="0">
                <a:latin typeface="Tahoma"/>
                <a:cs typeface="Tahoma"/>
              </a:rPr>
              <a:t>a</a:t>
            </a:r>
            <a:r>
              <a:rPr dirty="0" spc="65" b="0">
                <a:latin typeface="Tahoma"/>
                <a:cs typeface="Tahoma"/>
              </a:rPr>
              <a:t>t</a:t>
            </a:r>
            <a:r>
              <a:rPr dirty="0" spc="30" b="0">
                <a:latin typeface="Tahoma"/>
                <a:cs typeface="Tahoma"/>
              </a:rPr>
              <a:t>i</a:t>
            </a:r>
            <a:r>
              <a:rPr dirty="0" spc="40" b="0">
                <a:latin typeface="Tahoma"/>
                <a:cs typeface="Tahoma"/>
              </a:rPr>
              <a:t>on</a:t>
            </a:r>
            <a:r>
              <a:rPr dirty="0" spc="-215" b="0">
                <a:latin typeface="Tahoma"/>
                <a:cs typeface="Tahoma"/>
              </a:rPr>
              <a:t> </a:t>
            </a:r>
            <a:r>
              <a:rPr dirty="0" spc="-210" b="0">
                <a:latin typeface="Tahoma"/>
                <a:cs typeface="Tahoma"/>
              </a:rPr>
              <a:t>(2)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08963"/>
            <a:ext cx="7809230" cy="1038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Áp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PairRDD</a:t>
            </a:r>
            <a:r>
              <a:rPr dirty="0" sz="2200" spc="5" b="1">
                <a:solidFill>
                  <a:srgbClr val="484848"/>
                </a:solidFill>
                <a:latin typeface="Consolas"/>
                <a:cs typeface="Consolas"/>
              </a:rPr>
              <a:t> 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(RDD[Tuple2])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</a:pPr>
            <a:endParaRPr sz="2300">
              <a:latin typeface="Consolas"/>
              <a:cs typeface="Consolas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Nhóm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các bản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ghi có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cùng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key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vào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vào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hiện tính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toán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3120" y="2505454"/>
            <a:ext cx="8508492" cy="43525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35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57048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75"/>
              <a:t>C</a:t>
            </a:r>
            <a:r>
              <a:rPr dirty="0" spc="-145"/>
              <a:t>ol</a:t>
            </a:r>
            <a:r>
              <a:rPr dirty="0" spc="-110"/>
              <a:t>l</a:t>
            </a:r>
            <a:r>
              <a:rPr dirty="0" spc="-135"/>
              <a:t>ect</a:t>
            </a:r>
            <a:r>
              <a:rPr dirty="0" spc="-190"/>
              <a:t> </a:t>
            </a:r>
            <a:r>
              <a:rPr dirty="0" spc="200" b="0">
                <a:latin typeface="Tahoma"/>
                <a:cs typeface="Tahoma"/>
              </a:rPr>
              <a:t>A</a:t>
            </a:r>
            <a:r>
              <a:rPr dirty="0" spc="50" b="0">
                <a:latin typeface="Tahoma"/>
                <a:cs typeface="Tahoma"/>
              </a:rPr>
              <a:t>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16584"/>
            <a:ext cx="68211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65">
                <a:solidFill>
                  <a:srgbClr val="484848"/>
                </a:solidFill>
                <a:latin typeface="Segoe UI Semibold"/>
                <a:cs typeface="Segoe UI Semibold"/>
              </a:rPr>
              <a:t>Trả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về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toàn</a:t>
            </a:r>
            <a:r>
              <a:rPr dirty="0" sz="2200" spc="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bộ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từ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 về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Driver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ở dạng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List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589" y="2548366"/>
            <a:ext cx="10143409" cy="20568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36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1361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60"/>
              <a:t>T</a:t>
            </a:r>
            <a:r>
              <a:rPr dirty="0" spc="-200"/>
              <a:t>a</a:t>
            </a:r>
            <a:r>
              <a:rPr dirty="0" spc="-280"/>
              <a:t>k</a:t>
            </a:r>
            <a:r>
              <a:rPr dirty="0" spc="-175"/>
              <a:t>e</a:t>
            </a:r>
            <a:r>
              <a:rPr dirty="0" spc="-220"/>
              <a:t> </a:t>
            </a:r>
            <a:r>
              <a:rPr dirty="0" spc="200" b="0">
                <a:latin typeface="Tahoma"/>
                <a:cs typeface="Tahoma"/>
              </a:rPr>
              <a:t>A</a:t>
            </a:r>
            <a:r>
              <a:rPr dirty="0" spc="50" b="0">
                <a:latin typeface="Tahoma"/>
                <a:cs typeface="Tahoma"/>
              </a:rPr>
              <a:t>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07440"/>
            <a:ext cx="6070600" cy="1032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take(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250">
              <a:latin typeface="Consolas"/>
              <a:cs typeface="Consolas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65">
                <a:solidFill>
                  <a:srgbClr val="484848"/>
                </a:solidFill>
                <a:latin typeface="Segoe UI Semibold"/>
                <a:cs typeface="Segoe UI Semibold"/>
              </a:rPr>
              <a:t>Trả</a:t>
            </a:r>
            <a:r>
              <a:rPr dirty="0" sz="22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về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r>
              <a:rPr dirty="0" sz="2200" spc="-605" b="1" i="1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từ</a:t>
            </a:r>
            <a:r>
              <a:rPr dirty="0" sz="2200" spc="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RDD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về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Driver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 ở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dạng</a:t>
            </a:r>
            <a:r>
              <a:rPr dirty="0" sz="22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List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594" y="2703576"/>
            <a:ext cx="9429390" cy="2057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37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02462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80"/>
              <a:t>S</a:t>
            </a:r>
            <a:r>
              <a:rPr dirty="0" spc="-315"/>
              <a:t>a</a:t>
            </a:r>
            <a:r>
              <a:rPr dirty="0" spc="-190"/>
              <a:t>v</a:t>
            </a:r>
            <a:r>
              <a:rPr dirty="0" spc="-200"/>
              <a:t>e</a:t>
            </a:r>
            <a:r>
              <a:rPr dirty="0" spc="85"/>
              <a:t>A</a:t>
            </a:r>
            <a:r>
              <a:rPr dirty="0" spc="-560"/>
              <a:t>s</a:t>
            </a:r>
            <a:r>
              <a:rPr dirty="0" spc="-395"/>
              <a:t>T</a:t>
            </a:r>
            <a:r>
              <a:rPr dirty="0" spc="-200"/>
              <a:t>e</a:t>
            </a:r>
            <a:r>
              <a:rPr dirty="0" spc="-125"/>
              <a:t>xtFi</a:t>
            </a:r>
            <a:r>
              <a:rPr dirty="0" spc="-90"/>
              <a:t>l</a:t>
            </a:r>
            <a:r>
              <a:rPr dirty="0" spc="-175"/>
              <a:t>e</a:t>
            </a:r>
            <a:r>
              <a:rPr dirty="0" spc="-220"/>
              <a:t> </a:t>
            </a:r>
            <a:r>
              <a:rPr dirty="0" spc="200" b="0">
                <a:latin typeface="Tahoma"/>
                <a:cs typeface="Tahoma"/>
              </a:rPr>
              <a:t>A</a:t>
            </a:r>
            <a:r>
              <a:rPr dirty="0" spc="50" b="0">
                <a:latin typeface="Tahoma"/>
                <a:cs typeface="Tahoma"/>
              </a:rPr>
              <a:t>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107440"/>
            <a:ext cx="3447415" cy="1040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saveAsTextFile(</a:t>
            </a:r>
            <a:r>
              <a:rPr dirty="0" sz="2200" spc="-5" b="1" i="1">
                <a:solidFill>
                  <a:srgbClr val="00AF50"/>
                </a:solidFill>
                <a:latin typeface="Consolas"/>
                <a:cs typeface="Consolas"/>
              </a:rPr>
              <a:t>path</a:t>
            </a:r>
            <a:r>
              <a:rPr dirty="0" sz="2200" spc="-5" b="1">
                <a:solidFill>
                  <a:srgbClr val="484848"/>
                </a:solidFill>
                <a:latin typeface="Consolas"/>
                <a:cs typeface="Consolas"/>
              </a:rPr>
              <a:t>)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300">
              <a:latin typeface="Consolas"/>
              <a:cs typeface="Consolas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liệu ra</a:t>
            </a:r>
            <a:r>
              <a:rPr dirty="0" sz="22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484848"/>
                </a:solidFill>
                <a:latin typeface="Segoe UI Semibold"/>
                <a:cs typeface="Segoe UI Semibold"/>
              </a:rPr>
              <a:t>file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7944" y="3018047"/>
            <a:ext cx="8753475" cy="20292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38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16649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1981200"/>
              <a:ext cx="1009650" cy="161620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221678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4.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spc="-3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hực</a:t>
            </a:r>
            <a:r>
              <a:rPr dirty="0" sz="36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0339" y="3615309"/>
            <a:ext cx="4324350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000" spc="-515" b="1" i="1">
                <a:solidFill>
                  <a:srgbClr val="525252"/>
                </a:solidFill>
                <a:latin typeface="Arial"/>
                <a:cs typeface="Arial"/>
              </a:rPr>
              <a:t>"</a:t>
            </a:r>
            <a:r>
              <a:rPr dirty="0" sz="4000" spc="-195" b="1" i="1">
                <a:solidFill>
                  <a:srgbClr val="525252"/>
                </a:solidFill>
                <a:latin typeface="Arial"/>
                <a:cs typeface="Arial"/>
              </a:rPr>
              <a:t>Nếu</a:t>
            </a:r>
            <a:r>
              <a:rPr dirty="0" sz="4000" spc="-229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330" b="1" i="1">
                <a:solidFill>
                  <a:srgbClr val="525252"/>
                </a:solidFill>
                <a:latin typeface="Arial"/>
                <a:cs typeface="Arial"/>
              </a:rPr>
              <a:t>muốn</a:t>
            </a:r>
            <a:r>
              <a:rPr dirty="0" sz="4000" spc="-220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229" b="1" i="1">
                <a:solidFill>
                  <a:srgbClr val="525252"/>
                </a:solidFill>
                <a:latin typeface="Arial"/>
                <a:cs typeface="Arial"/>
              </a:rPr>
              <a:t>làm</a:t>
            </a:r>
            <a:r>
              <a:rPr dirty="0" sz="4000" spc="-340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130" b="1" i="1">
                <a:solidFill>
                  <a:srgbClr val="525252"/>
                </a:solidFill>
                <a:latin typeface="Arial"/>
                <a:cs typeface="Arial"/>
              </a:rPr>
              <a:t>AI,  </a:t>
            </a:r>
            <a:r>
              <a:rPr dirty="0" sz="4000" spc="-165" b="1" i="1">
                <a:solidFill>
                  <a:srgbClr val="525252"/>
                </a:solidFill>
                <a:latin typeface="Arial"/>
                <a:cs typeface="Arial"/>
              </a:rPr>
              <a:t>ML</a:t>
            </a:r>
            <a:r>
              <a:rPr dirty="0" sz="4000" spc="-355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345" b="1" i="1">
                <a:solidFill>
                  <a:srgbClr val="525252"/>
                </a:solidFill>
                <a:latin typeface="Arial"/>
                <a:cs typeface="Arial"/>
              </a:rPr>
              <a:t>chún</a:t>
            </a:r>
            <a:r>
              <a:rPr dirty="0" sz="4000" spc="-345" b="1" i="1">
                <a:solidFill>
                  <a:srgbClr val="525252"/>
                </a:solidFill>
                <a:latin typeface="Arial"/>
                <a:cs typeface="Arial"/>
              </a:rPr>
              <a:t>g</a:t>
            </a:r>
            <a:r>
              <a:rPr dirty="0" sz="4000" spc="-235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90" b="1" i="1">
                <a:solidFill>
                  <a:srgbClr val="525252"/>
                </a:solidFill>
                <a:latin typeface="Arial"/>
                <a:cs typeface="Arial"/>
              </a:rPr>
              <a:t>t</a:t>
            </a:r>
            <a:r>
              <a:rPr dirty="0" sz="4000" spc="-145" b="1" i="1">
                <a:solidFill>
                  <a:srgbClr val="525252"/>
                </a:solidFill>
                <a:latin typeface="Arial"/>
                <a:cs typeface="Arial"/>
              </a:rPr>
              <a:t>a</a:t>
            </a:r>
            <a:r>
              <a:rPr dirty="0" sz="4000" spc="-240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215" b="1" i="1">
                <a:solidFill>
                  <a:srgbClr val="525252"/>
                </a:solidFill>
                <a:latin typeface="Arial"/>
                <a:cs typeface="Arial"/>
              </a:rPr>
              <a:t>phải</a:t>
            </a:r>
            <a:r>
              <a:rPr dirty="0" sz="4000" spc="-250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325" b="1" i="1">
                <a:solidFill>
                  <a:srgbClr val="525252"/>
                </a:solidFill>
                <a:latin typeface="Arial"/>
                <a:cs typeface="Arial"/>
              </a:rPr>
              <a:t>có  </a:t>
            </a:r>
            <a:r>
              <a:rPr dirty="0" sz="4000" spc="-480" b="1" i="1">
                <a:solidFill>
                  <a:srgbClr val="525252"/>
                </a:solidFill>
                <a:latin typeface="Arial"/>
                <a:cs typeface="Arial"/>
              </a:rPr>
              <a:t>B</a:t>
            </a:r>
            <a:r>
              <a:rPr dirty="0" sz="4000" spc="-285" b="1" i="1">
                <a:solidFill>
                  <a:srgbClr val="525252"/>
                </a:solidFill>
                <a:latin typeface="Arial"/>
                <a:cs typeface="Arial"/>
              </a:rPr>
              <a:t>ig</a:t>
            </a:r>
            <a:r>
              <a:rPr dirty="0" sz="4000" spc="-240" b="1" i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4000" spc="-80" b="1" i="1">
                <a:solidFill>
                  <a:srgbClr val="525252"/>
                </a:solidFill>
                <a:latin typeface="Arial"/>
                <a:cs typeface="Arial"/>
              </a:rPr>
              <a:t>D</a:t>
            </a:r>
            <a:r>
              <a:rPr dirty="0" sz="4000" spc="-10" b="1" i="1">
                <a:solidFill>
                  <a:srgbClr val="525252"/>
                </a:solidFill>
                <a:latin typeface="Arial"/>
                <a:cs typeface="Arial"/>
              </a:rPr>
              <a:t>a</a:t>
            </a:r>
            <a:r>
              <a:rPr dirty="0" sz="4000" spc="-35" b="1" i="1">
                <a:solidFill>
                  <a:srgbClr val="525252"/>
                </a:solidFill>
                <a:latin typeface="Arial"/>
                <a:cs typeface="Arial"/>
              </a:rPr>
              <a:t>t</a:t>
            </a:r>
            <a:r>
              <a:rPr dirty="0" sz="4000" spc="-145" b="1" i="1">
                <a:solidFill>
                  <a:srgbClr val="525252"/>
                </a:solidFill>
                <a:latin typeface="Arial"/>
                <a:cs typeface="Arial"/>
              </a:rPr>
              <a:t>a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27" y="769619"/>
            <a:ext cx="2624328" cy="2624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27" y="3538664"/>
            <a:ext cx="2624328" cy="25718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8059" y="769619"/>
            <a:ext cx="2624328" cy="53949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87971" y="794385"/>
            <a:ext cx="13569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30">
                <a:solidFill>
                  <a:srgbClr val="484848"/>
                </a:solidFill>
                <a:latin typeface="Tahoma"/>
                <a:cs typeface="Tahoma"/>
              </a:rPr>
              <a:t>B</a:t>
            </a:r>
            <a:r>
              <a:rPr dirty="0" sz="2800" spc="-35">
                <a:solidFill>
                  <a:srgbClr val="484848"/>
                </a:solidFill>
                <a:latin typeface="Tahoma"/>
                <a:cs typeface="Tahoma"/>
              </a:rPr>
              <a:t>ig</a:t>
            </a:r>
            <a:r>
              <a:rPr dirty="0" sz="2800" spc="-1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2800" spc="185">
                <a:solidFill>
                  <a:srgbClr val="484848"/>
                </a:solidFill>
                <a:latin typeface="Tahoma"/>
                <a:cs typeface="Tahoma"/>
              </a:rPr>
              <a:t>D</a:t>
            </a:r>
            <a:r>
              <a:rPr dirty="0" sz="2800" spc="-95">
                <a:solidFill>
                  <a:srgbClr val="484848"/>
                </a:solidFill>
                <a:latin typeface="Tahoma"/>
                <a:cs typeface="Tahoma"/>
              </a:rPr>
              <a:t>a</a:t>
            </a:r>
            <a:r>
              <a:rPr dirty="0" sz="2800" spc="-10">
                <a:solidFill>
                  <a:srgbClr val="484848"/>
                </a:solidFill>
                <a:latin typeface="Tahoma"/>
                <a:cs typeface="Tahoma"/>
              </a:rPr>
              <a:t>ta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3926" y="1367380"/>
            <a:ext cx="4501515" cy="187642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 marR="640715">
              <a:lnSpc>
                <a:spcPct val="100000"/>
              </a:lnSpc>
              <a:spcBef>
                <a:spcPts val="480"/>
              </a:spcBef>
            </a:pPr>
            <a:r>
              <a:rPr dirty="0" sz="3000" spc="55">
                <a:solidFill>
                  <a:srgbClr val="0097A4"/>
                </a:solidFill>
                <a:latin typeface="Tahoma"/>
                <a:cs typeface="Tahoma"/>
              </a:rPr>
              <a:t>Machine</a:t>
            </a:r>
            <a:r>
              <a:rPr dirty="0" sz="3000" spc="-180">
                <a:solidFill>
                  <a:srgbClr val="0097A4"/>
                </a:solidFill>
                <a:latin typeface="Tahoma"/>
                <a:cs typeface="Tahoma"/>
              </a:rPr>
              <a:t> </a:t>
            </a:r>
            <a:r>
              <a:rPr dirty="0" sz="3000" spc="-25">
                <a:solidFill>
                  <a:srgbClr val="0097A4"/>
                </a:solidFill>
                <a:latin typeface="Tahoma"/>
                <a:cs typeface="Tahoma"/>
              </a:rPr>
              <a:t>Learning</a:t>
            </a:r>
            <a:endParaRPr sz="3000">
              <a:latin typeface="Tahoma"/>
              <a:cs typeface="Tahoma"/>
            </a:endParaRPr>
          </a:p>
          <a:p>
            <a:pPr algn="ctr" marL="2087245">
              <a:lnSpc>
                <a:spcPts val="3560"/>
              </a:lnSpc>
              <a:spcBef>
                <a:spcPts val="375"/>
              </a:spcBef>
            </a:pPr>
            <a:r>
              <a:rPr dirty="0" sz="3000" spc="40">
                <a:solidFill>
                  <a:srgbClr val="009F9C"/>
                </a:solidFill>
                <a:latin typeface="Tahoma"/>
                <a:cs typeface="Tahoma"/>
              </a:rPr>
              <a:t>Chuyển</a:t>
            </a:r>
            <a:r>
              <a:rPr dirty="0" sz="3000" spc="-204">
                <a:solidFill>
                  <a:srgbClr val="009F9C"/>
                </a:solidFill>
                <a:latin typeface="Tahoma"/>
                <a:cs typeface="Tahoma"/>
              </a:rPr>
              <a:t> </a:t>
            </a:r>
            <a:r>
              <a:rPr dirty="0" sz="3000" spc="20">
                <a:solidFill>
                  <a:srgbClr val="009F9C"/>
                </a:solidFill>
                <a:latin typeface="Tahoma"/>
                <a:cs typeface="Tahoma"/>
              </a:rPr>
              <a:t>đổi</a:t>
            </a:r>
            <a:r>
              <a:rPr dirty="0" sz="3000" spc="-200">
                <a:solidFill>
                  <a:srgbClr val="009F9C"/>
                </a:solidFill>
                <a:latin typeface="Tahoma"/>
                <a:cs typeface="Tahoma"/>
              </a:rPr>
              <a:t> </a:t>
            </a:r>
            <a:r>
              <a:rPr dirty="0" sz="3000" spc="15">
                <a:solidFill>
                  <a:srgbClr val="009F9C"/>
                </a:solidFill>
                <a:latin typeface="Tahoma"/>
                <a:cs typeface="Tahoma"/>
              </a:rPr>
              <a:t>số</a:t>
            </a:r>
            <a:endParaRPr sz="3000">
              <a:latin typeface="Tahoma"/>
              <a:cs typeface="Tahoma"/>
            </a:endParaRPr>
          </a:p>
          <a:p>
            <a:pPr algn="ctr" marR="1509395">
              <a:lnSpc>
                <a:spcPts val="3080"/>
              </a:lnSpc>
            </a:pPr>
            <a:r>
              <a:rPr dirty="0" sz="2600" spc="45">
                <a:solidFill>
                  <a:srgbClr val="484848"/>
                </a:solidFill>
                <a:latin typeface="Tahoma"/>
                <a:cs typeface="Tahoma"/>
              </a:rPr>
              <a:t>Artificial</a:t>
            </a:r>
            <a:r>
              <a:rPr dirty="0" sz="2600" spc="-16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2600" spc="-270">
                <a:solidFill>
                  <a:srgbClr val="484848"/>
                </a:solidFill>
                <a:latin typeface="Tahoma"/>
                <a:cs typeface="Tahoma"/>
              </a:rPr>
              <a:t>I</a:t>
            </a:r>
            <a:r>
              <a:rPr dirty="0" sz="2600" spc="-15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2600" spc="50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2600" spc="-5">
                <a:solidFill>
                  <a:srgbClr val="484848"/>
                </a:solidFill>
                <a:latin typeface="Tahoma"/>
                <a:cs typeface="Tahoma"/>
              </a:rPr>
              <a:t>elli</a:t>
            </a:r>
            <a:r>
              <a:rPr dirty="0" sz="2600" spc="-30">
                <a:solidFill>
                  <a:srgbClr val="484848"/>
                </a:solidFill>
                <a:latin typeface="Tahoma"/>
                <a:cs typeface="Tahoma"/>
              </a:rPr>
              <a:t>g</a:t>
            </a:r>
            <a:r>
              <a:rPr dirty="0" sz="2600" spc="15">
                <a:solidFill>
                  <a:srgbClr val="484848"/>
                </a:solidFill>
                <a:latin typeface="Tahoma"/>
                <a:cs typeface="Tahoma"/>
              </a:rPr>
              <a:t>en</a:t>
            </a:r>
            <a:r>
              <a:rPr dirty="0" sz="2600" spc="-5">
                <a:solidFill>
                  <a:srgbClr val="484848"/>
                </a:solidFill>
                <a:latin typeface="Tahoma"/>
                <a:cs typeface="Tahoma"/>
              </a:rPr>
              <a:t>c</a:t>
            </a:r>
            <a:r>
              <a:rPr dirty="0" sz="2600" spc="5">
                <a:solidFill>
                  <a:srgbClr val="484848"/>
                </a:solidFill>
                <a:latin typeface="Tahoma"/>
                <a:cs typeface="Tahoma"/>
              </a:rPr>
              <a:t>e</a:t>
            </a:r>
            <a:endParaRPr sz="2600">
              <a:latin typeface="Tahoma"/>
              <a:cs typeface="Tahoma"/>
            </a:endParaRPr>
          </a:p>
          <a:p>
            <a:pPr algn="ctr" marL="561975">
              <a:lnSpc>
                <a:spcPct val="100000"/>
              </a:lnSpc>
              <a:spcBef>
                <a:spcPts val="580"/>
              </a:spcBef>
            </a:pPr>
            <a:r>
              <a:rPr dirty="0" sz="2500" spc="30">
                <a:solidFill>
                  <a:srgbClr val="2B85AD"/>
                </a:solidFill>
                <a:latin typeface="Tahoma"/>
                <a:cs typeface="Tahoma"/>
              </a:rPr>
              <a:t>Cách</a:t>
            </a:r>
            <a:r>
              <a:rPr dirty="0" sz="2500" spc="-140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2500" spc="-55">
                <a:solidFill>
                  <a:srgbClr val="2B85AD"/>
                </a:solidFill>
                <a:latin typeface="Tahoma"/>
                <a:cs typeface="Tahoma"/>
              </a:rPr>
              <a:t>mạng</a:t>
            </a:r>
            <a:r>
              <a:rPr dirty="0" sz="2500" spc="-125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2500" spc="-5">
                <a:solidFill>
                  <a:srgbClr val="2B85AD"/>
                </a:solidFill>
                <a:latin typeface="Tahoma"/>
                <a:cs typeface="Tahoma"/>
              </a:rPr>
              <a:t>công</a:t>
            </a:r>
            <a:r>
              <a:rPr dirty="0" sz="2500" spc="-130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2500" spc="-5">
                <a:solidFill>
                  <a:srgbClr val="2B85AD"/>
                </a:solidFill>
                <a:latin typeface="Tahoma"/>
                <a:cs typeface="Tahoma"/>
              </a:rPr>
              <a:t>nghiệp</a:t>
            </a:r>
            <a:r>
              <a:rPr dirty="0" sz="2500" spc="-135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2500">
                <a:solidFill>
                  <a:srgbClr val="2B85AD"/>
                </a:solidFill>
                <a:latin typeface="Tahoma"/>
                <a:cs typeface="Tahoma"/>
              </a:rPr>
              <a:t>4.0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43086" y="962659"/>
            <a:ext cx="2394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40">
                <a:solidFill>
                  <a:srgbClr val="4175A9"/>
                </a:solidFill>
                <a:latin typeface="Tahoma"/>
                <a:cs typeface="Tahoma"/>
              </a:rPr>
              <a:t>I</a:t>
            </a:r>
            <a:r>
              <a:rPr dirty="0" sz="2400" spc="-10">
                <a:solidFill>
                  <a:srgbClr val="4175A9"/>
                </a:solidFill>
                <a:latin typeface="Tahoma"/>
                <a:cs typeface="Tahoma"/>
              </a:rPr>
              <a:t>n</a:t>
            </a:r>
            <a:r>
              <a:rPr dirty="0" sz="2400" spc="20">
                <a:solidFill>
                  <a:srgbClr val="4175A9"/>
                </a:solidFill>
                <a:latin typeface="Tahoma"/>
                <a:cs typeface="Tahoma"/>
              </a:rPr>
              <a:t>t</a:t>
            </a:r>
            <a:r>
              <a:rPr dirty="0" sz="2400" spc="40">
                <a:solidFill>
                  <a:srgbClr val="4175A9"/>
                </a:solidFill>
                <a:latin typeface="Tahoma"/>
                <a:cs typeface="Tahoma"/>
              </a:rPr>
              <a:t>e</a:t>
            </a:r>
            <a:r>
              <a:rPr dirty="0" sz="2400">
                <a:solidFill>
                  <a:srgbClr val="4175A9"/>
                </a:solidFill>
                <a:latin typeface="Tahoma"/>
                <a:cs typeface="Tahoma"/>
              </a:rPr>
              <a:t>rn</a:t>
            </a:r>
            <a:r>
              <a:rPr dirty="0" sz="2400" spc="-10">
                <a:solidFill>
                  <a:srgbClr val="4175A9"/>
                </a:solidFill>
                <a:latin typeface="Tahoma"/>
                <a:cs typeface="Tahoma"/>
              </a:rPr>
              <a:t>e</a:t>
            </a:r>
            <a:r>
              <a:rPr dirty="0" sz="2400" spc="55">
                <a:solidFill>
                  <a:srgbClr val="4175A9"/>
                </a:solidFill>
                <a:latin typeface="Tahoma"/>
                <a:cs typeface="Tahoma"/>
              </a:rPr>
              <a:t>t</a:t>
            </a:r>
            <a:r>
              <a:rPr dirty="0" sz="2400" spc="-170">
                <a:solidFill>
                  <a:srgbClr val="4175A9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4175A9"/>
                </a:solidFill>
                <a:latin typeface="Tahoma"/>
                <a:cs typeface="Tahoma"/>
              </a:rPr>
              <a:t>o</a:t>
            </a:r>
            <a:r>
              <a:rPr dirty="0" sz="2400" spc="75">
                <a:solidFill>
                  <a:srgbClr val="4175A9"/>
                </a:solidFill>
                <a:latin typeface="Tahoma"/>
                <a:cs typeface="Tahoma"/>
              </a:rPr>
              <a:t>f</a:t>
            </a:r>
            <a:r>
              <a:rPr dirty="0" sz="2400" spc="-250">
                <a:solidFill>
                  <a:srgbClr val="4175A9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4175A9"/>
                </a:solidFill>
                <a:latin typeface="Tahoma"/>
                <a:cs typeface="Tahoma"/>
              </a:rPr>
              <a:t>T</a:t>
            </a:r>
            <a:r>
              <a:rPr dirty="0" sz="2400" spc="5">
                <a:solidFill>
                  <a:srgbClr val="4175A9"/>
                </a:solidFill>
                <a:latin typeface="Tahoma"/>
                <a:cs typeface="Tahoma"/>
              </a:rPr>
              <a:t>hi</a:t>
            </a:r>
            <a:r>
              <a:rPr dirty="0" sz="2400" spc="15">
                <a:solidFill>
                  <a:srgbClr val="4175A9"/>
                </a:solidFill>
                <a:latin typeface="Tahoma"/>
                <a:cs typeface="Tahoma"/>
              </a:rPr>
              <a:t>n</a:t>
            </a:r>
            <a:r>
              <a:rPr dirty="0" sz="2400" spc="-60">
                <a:solidFill>
                  <a:srgbClr val="4175A9"/>
                </a:solidFill>
                <a:latin typeface="Tahoma"/>
                <a:cs typeface="Tahoma"/>
              </a:rPr>
              <a:t>gs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319"/>
            <a:ext cx="615696" cy="563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754368" y="2205227"/>
            <a:ext cx="4822190" cy="4635500"/>
            <a:chOff x="6754368" y="2205227"/>
            <a:chExt cx="4822190" cy="4635500"/>
          </a:xfrm>
        </p:grpSpPr>
        <p:sp>
          <p:nvSpPr>
            <p:cNvPr id="5" name="object 5"/>
            <p:cNvSpPr/>
            <p:nvPr/>
          </p:nvSpPr>
          <p:spPr>
            <a:xfrm>
              <a:off x="6754368" y="2205227"/>
              <a:ext cx="4822190" cy="4635500"/>
            </a:xfrm>
            <a:custGeom>
              <a:avLst/>
              <a:gdLst/>
              <a:ahLst/>
              <a:cxnLst/>
              <a:rect l="l" t="t" r="r" b="b"/>
              <a:pathLst>
                <a:path w="4822190" h="4635500">
                  <a:moveTo>
                    <a:pt x="35178" y="2441829"/>
                  </a:moveTo>
                  <a:lnTo>
                    <a:pt x="0" y="2441829"/>
                  </a:lnTo>
                  <a:lnTo>
                    <a:pt x="0" y="2474214"/>
                  </a:lnTo>
                  <a:lnTo>
                    <a:pt x="35178" y="2474214"/>
                  </a:lnTo>
                  <a:lnTo>
                    <a:pt x="35178" y="2441829"/>
                  </a:lnTo>
                  <a:close/>
                </a:path>
                <a:path w="4822190" h="4635500">
                  <a:moveTo>
                    <a:pt x="94487" y="2441829"/>
                  </a:moveTo>
                  <a:lnTo>
                    <a:pt x="59308" y="2441829"/>
                  </a:lnTo>
                  <a:lnTo>
                    <a:pt x="59308" y="2474214"/>
                  </a:lnTo>
                  <a:lnTo>
                    <a:pt x="94487" y="2474214"/>
                  </a:lnTo>
                  <a:lnTo>
                    <a:pt x="94487" y="2441829"/>
                  </a:lnTo>
                  <a:close/>
                </a:path>
                <a:path w="4822190" h="4635500">
                  <a:moveTo>
                    <a:pt x="213105" y="2441829"/>
                  </a:moveTo>
                  <a:lnTo>
                    <a:pt x="179704" y="2441829"/>
                  </a:lnTo>
                  <a:lnTo>
                    <a:pt x="179704" y="2474214"/>
                  </a:lnTo>
                  <a:lnTo>
                    <a:pt x="213105" y="2474214"/>
                  </a:lnTo>
                  <a:lnTo>
                    <a:pt x="213105" y="2441829"/>
                  </a:lnTo>
                  <a:close/>
                </a:path>
                <a:path w="4822190" h="4635500">
                  <a:moveTo>
                    <a:pt x="274320" y="2441829"/>
                  </a:moveTo>
                  <a:lnTo>
                    <a:pt x="239013" y="2441829"/>
                  </a:lnTo>
                  <a:lnTo>
                    <a:pt x="239013" y="2474214"/>
                  </a:lnTo>
                  <a:lnTo>
                    <a:pt x="274320" y="2474214"/>
                  </a:lnTo>
                  <a:lnTo>
                    <a:pt x="274320" y="2441829"/>
                  </a:lnTo>
                  <a:close/>
                </a:path>
                <a:path w="4822190" h="4635500">
                  <a:moveTo>
                    <a:pt x="153797" y="2502916"/>
                  </a:moveTo>
                  <a:lnTo>
                    <a:pt x="118617" y="2502916"/>
                  </a:lnTo>
                  <a:lnTo>
                    <a:pt x="118617" y="2535301"/>
                  </a:lnTo>
                  <a:lnTo>
                    <a:pt x="153797" y="2535301"/>
                  </a:lnTo>
                  <a:lnTo>
                    <a:pt x="153797" y="2502916"/>
                  </a:lnTo>
                  <a:close/>
                </a:path>
                <a:path w="4822190" h="4635500">
                  <a:moveTo>
                    <a:pt x="274320" y="2502916"/>
                  </a:moveTo>
                  <a:lnTo>
                    <a:pt x="239013" y="2502916"/>
                  </a:lnTo>
                  <a:lnTo>
                    <a:pt x="239013" y="2535301"/>
                  </a:lnTo>
                  <a:lnTo>
                    <a:pt x="274320" y="2535301"/>
                  </a:lnTo>
                  <a:lnTo>
                    <a:pt x="274320" y="2502916"/>
                  </a:lnTo>
                  <a:close/>
                </a:path>
                <a:path w="4822190" h="4635500">
                  <a:moveTo>
                    <a:pt x="35178" y="2564003"/>
                  </a:moveTo>
                  <a:lnTo>
                    <a:pt x="0" y="2564003"/>
                  </a:lnTo>
                  <a:lnTo>
                    <a:pt x="0" y="2597404"/>
                  </a:lnTo>
                  <a:lnTo>
                    <a:pt x="35178" y="2597404"/>
                  </a:lnTo>
                  <a:lnTo>
                    <a:pt x="35178" y="2564003"/>
                  </a:lnTo>
                  <a:close/>
                </a:path>
                <a:path w="4822190" h="4635500">
                  <a:moveTo>
                    <a:pt x="153797" y="2564003"/>
                  </a:moveTo>
                  <a:lnTo>
                    <a:pt x="118617" y="2564003"/>
                  </a:lnTo>
                  <a:lnTo>
                    <a:pt x="118617" y="2597404"/>
                  </a:lnTo>
                  <a:lnTo>
                    <a:pt x="153797" y="2597404"/>
                  </a:lnTo>
                  <a:lnTo>
                    <a:pt x="153797" y="2564003"/>
                  </a:lnTo>
                  <a:close/>
                </a:path>
                <a:path w="4822190" h="4635500">
                  <a:moveTo>
                    <a:pt x="333628" y="2564003"/>
                  </a:moveTo>
                  <a:lnTo>
                    <a:pt x="298323" y="2564003"/>
                  </a:lnTo>
                  <a:lnTo>
                    <a:pt x="298323" y="2597404"/>
                  </a:lnTo>
                  <a:lnTo>
                    <a:pt x="333628" y="2597404"/>
                  </a:lnTo>
                  <a:lnTo>
                    <a:pt x="333628" y="2564003"/>
                  </a:lnTo>
                  <a:close/>
                </a:path>
                <a:path w="4822190" h="4635500">
                  <a:moveTo>
                    <a:pt x="35178" y="2625217"/>
                  </a:moveTo>
                  <a:lnTo>
                    <a:pt x="0" y="2625217"/>
                  </a:lnTo>
                  <a:lnTo>
                    <a:pt x="0" y="2660396"/>
                  </a:lnTo>
                  <a:lnTo>
                    <a:pt x="35178" y="2660396"/>
                  </a:lnTo>
                  <a:lnTo>
                    <a:pt x="35178" y="2625217"/>
                  </a:lnTo>
                  <a:close/>
                </a:path>
                <a:path w="4822190" h="4635500">
                  <a:moveTo>
                    <a:pt x="94487" y="2625217"/>
                  </a:moveTo>
                  <a:lnTo>
                    <a:pt x="59308" y="2625217"/>
                  </a:lnTo>
                  <a:lnTo>
                    <a:pt x="59308" y="2660396"/>
                  </a:lnTo>
                  <a:lnTo>
                    <a:pt x="94487" y="2660396"/>
                  </a:lnTo>
                  <a:lnTo>
                    <a:pt x="94487" y="2625217"/>
                  </a:lnTo>
                  <a:close/>
                </a:path>
                <a:path w="4822190" h="4635500">
                  <a:moveTo>
                    <a:pt x="213105" y="2625217"/>
                  </a:moveTo>
                  <a:lnTo>
                    <a:pt x="179704" y="2625217"/>
                  </a:lnTo>
                  <a:lnTo>
                    <a:pt x="179704" y="2660396"/>
                  </a:lnTo>
                  <a:lnTo>
                    <a:pt x="213105" y="2660396"/>
                  </a:lnTo>
                  <a:lnTo>
                    <a:pt x="213105" y="2625217"/>
                  </a:lnTo>
                  <a:close/>
                </a:path>
                <a:path w="4822190" h="4635500">
                  <a:moveTo>
                    <a:pt x="333628" y="2625217"/>
                  </a:moveTo>
                  <a:lnTo>
                    <a:pt x="298323" y="2625217"/>
                  </a:lnTo>
                  <a:lnTo>
                    <a:pt x="298323" y="2660396"/>
                  </a:lnTo>
                  <a:lnTo>
                    <a:pt x="333628" y="2660396"/>
                  </a:lnTo>
                  <a:lnTo>
                    <a:pt x="333628" y="2625217"/>
                  </a:lnTo>
                  <a:close/>
                </a:path>
                <a:path w="4822190" h="4635500">
                  <a:moveTo>
                    <a:pt x="94487" y="2687320"/>
                  </a:moveTo>
                  <a:lnTo>
                    <a:pt x="59308" y="2687320"/>
                  </a:lnTo>
                  <a:lnTo>
                    <a:pt x="59308" y="2721483"/>
                  </a:lnTo>
                  <a:lnTo>
                    <a:pt x="94487" y="2721483"/>
                  </a:lnTo>
                  <a:lnTo>
                    <a:pt x="94487" y="2687320"/>
                  </a:lnTo>
                  <a:close/>
                </a:path>
                <a:path w="4822190" h="4635500">
                  <a:moveTo>
                    <a:pt x="153797" y="2687320"/>
                  </a:moveTo>
                  <a:lnTo>
                    <a:pt x="118617" y="2687320"/>
                  </a:lnTo>
                  <a:lnTo>
                    <a:pt x="118617" y="2721483"/>
                  </a:lnTo>
                  <a:lnTo>
                    <a:pt x="153797" y="2721483"/>
                  </a:lnTo>
                  <a:lnTo>
                    <a:pt x="153797" y="2687320"/>
                  </a:lnTo>
                  <a:close/>
                </a:path>
                <a:path w="4822190" h="4635500">
                  <a:moveTo>
                    <a:pt x="333628" y="2687320"/>
                  </a:moveTo>
                  <a:lnTo>
                    <a:pt x="298323" y="2687320"/>
                  </a:lnTo>
                  <a:lnTo>
                    <a:pt x="298323" y="2721483"/>
                  </a:lnTo>
                  <a:lnTo>
                    <a:pt x="333628" y="2721483"/>
                  </a:lnTo>
                  <a:lnTo>
                    <a:pt x="333628" y="2687320"/>
                  </a:lnTo>
                  <a:close/>
                </a:path>
                <a:path w="4822190" h="4635500">
                  <a:moveTo>
                    <a:pt x="35178" y="2748407"/>
                  </a:moveTo>
                  <a:lnTo>
                    <a:pt x="0" y="2748407"/>
                  </a:lnTo>
                  <a:lnTo>
                    <a:pt x="0" y="2783586"/>
                  </a:lnTo>
                  <a:lnTo>
                    <a:pt x="35178" y="2783586"/>
                  </a:lnTo>
                  <a:lnTo>
                    <a:pt x="35178" y="2748407"/>
                  </a:lnTo>
                  <a:close/>
                </a:path>
                <a:path w="4822190" h="4635500">
                  <a:moveTo>
                    <a:pt x="153797" y="2748407"/>
                  </a:moveTo>
                  <a:lnTo>
                    <a:pt x="118617" y="2748407"/>
                  </a:lnTo>
                  <a:lnTo>
                    <a:pt x="118617" y="2783586"/>
                  </a:lnTo>
                  <a:lnTo>
                    <a:pt x="153797" y="2783586"/>
                  </a:lnTo>
                  <a:lnTo>
                    <a:pt x="153797" y="2748407"/>
                  </a:lnTo>
                  <a:close/>
                </a:path>
                <a:path w="4822190" h="4635500">
                  <a:moveTo>
                    <a:pt x="35178" y="2809494"/>
                  </a:moveTo>
                  <a:lnTo>
                    <a:pt x="0" y="2809494"/>
                  </a:lnTo>
                  <a:lnTo>
                    <a:pt x="0" y="2844800"/>
                  </a:lnTo>
                  <a:lnTo>
                    <a:pt x="35178" y="2844800"/>
                  </a:lnTo>
                  <a:lnTo>
                    <a:pt x="35178" y="2809494"/>
                  </a:lnTo>
                  <a:close/>
                </a:path>
                <a:path w="4822190" h="4635500">
                  <a:moveTo>
                    <a:pt x="94487" y="2809494"/>
                  </a:moveTo>
                  <a:lnTo>
                    <a:pt x="59308" y="2809494"/>
                  </a:lnTo>
                  <a:lnTo>
                    <a:pt x="59308" y="2844800"/>
                  </a:lnTo>
                  <a:lnTo>
                    <a:pt x="94487" y="2844800"/>
                  </a:lnTo>
                  <a:lnTo>
                    <a:pt x="94487" y="2809494"/>
                  </a:lnTo>
                  <a:close/>
                </a:path>
                <a:path w="4822190" h="4635500">
                  <a:moveTo>
                    <a:pt x="213105" y="2809494"/>
                  </a:moveTo>
                  <a:lnTo>
                    <a:pt x="179704" y="2809494"/>
                  </a:lnTo>
                  <a:lnTo>
                    <a:pt x="179704" y="2844800"/>
                  </a:lnTo>
                  <a:lnTo>
                    <a:pt x="213105" y="2844800"/>
                  </a:lnTo>
                  <a:lnTo>
                    <a:pt x="213105" y="2809494"/>
                  </a:lnTo>
                  <a:close/>
                </a:path>
                <a:path w="4822190" h="4635500">
                  <a:moveTo>
                    <a:pt x="274320" y="2809494"/>
                  </a:moveTo>
                  <a:lnTo>
                    <a:pt x="239013" y="2809494"/>
                  </a:lnTo>
                  <a:lnTo>
                    <a:pt x="239013" y="2844800"/>
                  </a:lnTo>
                  <a:lnTo>
                    <a:pt x="274320" y="2844800"/>
                  </a:lnTo>
                  <a:lnTo>
                    <a:pt x="274320" y="2809494"/>
                  </a:lnTo>
                  <a:close/>
                </a:path>
                <a:path w="4822190" h="4635500">
                  <a:moveTo>
                    <a:pt x="35178" y="2870708"/>
                  </a:moveTo>
                  <a:lnTo>
                    <a:pt x="0" y="2870708"/>
                  </a:lnTo>
                  <a:lnTo>
                    <a:pt x="0" y="2905887"/>
                  </a:lnTo>
                  <a:lnTo>
                    <a:pt x="35178" y="2905887"/>
                  </a:lnTo>
                  <a:lnTo>
                    <a:pt x="35178" y="2870708"/>
                  </a:lnTo>
                  <a:close/>
                </a:path>
                <a:path w="4822190" h="4635500">
                  <a:moveTo>
                    <a:pt x="153797" y="2870708"/>
                  </a:moveTo>
                  <a:lnTo>
                    <a:pt x="118617" y="2870708"/>
                  </a:lnTo>
                  <a:lnTo>
                    <a:pt x="118617" y="2905887"/>
                  </a:lnTo>
                  <a:lnTo>
                    <a:pt x="153797" y="2905887"/>
                  </a:lnTo>
                  <a:lnTo>
                    <a:pt x="153797" y="2870708"/>
                  </a:lnTo>
                  <a:close/>
                </a:path>
                <a:path w="4822190" h="4635500">
                  <a:moveTo>
                    <a:pt x="333628" y="2870708"/>
                  </a:moveTo>
                  <a:lnTo>
                    <a:pt x="298323" y="2870708"/>
                  </a:lnTo>
                  <a:lnTo>
                    <a:pt x="298323" y="2905887"/>
                  </a:lnTo>
                  <a:lnTo>
                    <a:pt x="333628" y="2905887"/>
                  </a:lnTo>
                  <a:lnTo>
                    <a:pt x="333628" y="2870708"/>
                  </a:lnTo>
                  <a:close/>
                </a:path>
                <a:path w="4822190" h="4635500">
                  <a:moveTo>
                    <a:pt x="94487" y="2932684"/>
                  </a:moveTo>
                  <a:lnTo>
                    <a:pt x="59308" y="2932684"/>
                  </a:lnTo>
                  <a:lnTo>
                    <a:pt x="59308" y="2966974"/>
                  </a:lnTo>
                  <a:lnTo>
                    <a:pt x="94487" y="2966974"/>
                  </a:lnTo>
                  <a:lnTo>
                    <a:pt x="94487" y="2932684"/>
                  </a:lnTo>
                  <a:close/>
                </a:path>
                <a:path w="4822190" h="4635500">
                  <a:moveTo>
                    <a:pt x="213105" y="2932684"/>
                  </a:moveTo>
                  <a:lnTo>
                    <a:pt x="179704" y="2932684"/>
                  </a:lnTo>
                  <a:lnTo>
                    <a:pt x="179704" y="2966974"/>
                  </a:lnTo>
                  <a:lnTo>
                    <a:pt x="213105" y="2966974"/>
                  </a:lnTo>
                  <a:lnTo>
                    <a:pt x="213105" y="2932684"/>
                  </a:lnTo>
                  <a:close/>
                </a:path>
                <a:path w="4822190" h="4635500">
                  <a:moveTo>
                    <a:pt x="94487" y="2993898"/>
                  </a:moveTo>
                  <a:lnTo>
                    <a:pt x="59308" y="2993898"/>
                  </a:lnTo>
                  <a:lnTo>
                    <a:pt x="59308" y="3029077"/>
                  </a:lnTo>
                  <a:lnTo>
                    <a:pt x="94487" y="3029077"/>
                  </a:lnTo>
                  <a:lnTo>
                    <a:pt x="94487" y="2993898"/>
                  </a:lnTo>
                  <a:close/>
                </a:path>
                <a:path w="4822190" h="4635500">
                  <a:moveTo>
                    <a:pt x="333628" y="2993898"/>
                  </a:moveTo>
                  <a:lnTo>
                    <a:pt x="298323" y="2993898"/>
                  </a:lnTo>
                  <a:lnTo>
                    <a:pt x="298323" y="3029077"/>
                  </a:lnTo>
                  <a:lnTo>
                    <a:pt x="333628" y="3029077"/>
                  </a:lnTo>
                  <a:lnTo>
                    <a:pt x="333628" y="2993898"/>
                  </a:lnTo>
                  <a:close/>
                </a:path>
                <a:path w="4822190" h="4635500">
                  <a:moveTo>
                    <a:pt x="35178" y="3056890"/>
                  </a:moveTo>
                  <a:lnTo>
                    <a:pt x="0" y="3056890"/>
                  </a:lnTo>
                  <a:lnTo>
                    <a:pt x="0" y="3090164"/>
                  </a:lnTo>
                  <a:lnTo>
                    <a:pt x="35178" y="3090164"/>
                  </a:lnTo>
                  <a:lnTo>
                    <a:pt x="35178" y="3056890"/>
                  </a:lnTo>
                  <a:close/>
                </a:path>
                <a:path w="4822190" h="4635500">
                  <a:moveTo>
                    <a:pt x="153797" y="3056890"/>
                  </a:moveTo>
                  <a:lnTo>
                    <a:pt x="118617" y="3056890"/>
                  </a:lnTo>
                  <a:lnTo>
                    <a:pt x="118617" y="3090164"/>
                  </a:lnTo>
                  <a:lnTo>
                    <a:pt x="153797" y="3090164"/>
                  </a:lnTo>
                  <a:lnTo>
                    <a:pt x="153797" y="3056890"/>
                  </a:lnTo>
                  <a:close/>
                </a:path>
                <a:path w="4822190" h="4635500">
                  <a:moveTo>
                    <a:pt x="213105" y="3056890"/>
                  </a:moveTo>
                  <a:lnTo>
                    <a:pt x="179704" y="3056890"/>
                  </a:lnTo>
                  <a:lnTo>
                    <a:pt x="179704" y="3090164"/>
                  </a:lnTo>
                  <a:lnTo>
                    <a:pt x="213105" y="3090164"/>
                  </a:lnTo>
                  <a:lnTo>
                    <a:pt x="213105" y="3056890"/>
                  </a:lnTo>
                  <a:close/>
                </a:path>
                <a:path w="4822190" h="4635500">
                  <a:moveTo>
                    <a:pt x="333628" y="3056890"/>
                  </a:moveTo>
                  <a:lnTo>
                    <a:pt x="298323" y="3056890"/>
                  </a:lnTo>
                  <a:lnTo>
                    <a:pt x="298323" y="3090164"/>
                  </a:lnTo>
                  <a:lnTo>
                    <a:pt x="333628" y="3090164"/>
                  </a:lnTo>
                  <a:lnTo>
                    <a:pt x="333628" y="3056890"/>
                  </a:lnTo>
                  <a:close/>
                </a:path>
                <a:path w="4822190" h="4635500">
                  <a:moveTo>
                    <a:pt x="35178" y="3118993"/>
                  </a:moveTo>
                  <a:lnTo>
                    <a:pt x="0" y="3118993"/>
                  </a:lnTo>
                  <a:lnTo>
                    <a:pt x="0" y="3151378"/>
                  </a:lnTo>
                  <a:lnTo>
                    <a:pt x="35178" y="3151378"/>
                  </a:lnTo>
                  <a:lnTo>
                    <a:pt x="35178" y="3118993"/>
                  </a:lnTo>
                  <a:close/>
                </a:path>
                <a:path w="4822190" h="4635500">
                  <a:moveTo>
                    <a:pt x="94487" y="3118993"/>
                  </a:moveTo>
                  <a:lnTo>
                    <a:pt x="59308" y="3118993"/>
                  </a:lnTo>
                  <a:lnTo>
                    <a:pt x="59308" y="3151378"/>
                  </a:lnTo>
                  <a:lnTo>
                    <a:pt x="94487" y="3151378"/>
                  </a:lnTo>
                  <a:lnTo>
                    <a:pt x="94487" y="3118993"/>
                  </a:lnTo>
                  <a:close/>
                </a:path>
                <a:path w="4822190" h="4635500">
                  <a:moveTo>
                    <a:pt x="35178" y="3180080"/>
                  </a:moveTo>
                  <a:lnTo>
                    <a:pt x="0" y="3180080"/>
                  </a:lnTo>
                  <a:lnTo>
                    <a:pt x="0" y="3212465"/>
                  </a:lnTo>
                  <a:lnTo>
                    <a:pt x="35178" y="3212465"/>
                  </a:lnTo>
                  <a:lnTo>
                    <a:pt x="35178" y="3180080"/>
                  </a:lnTo>
                  <a:close/>
                </a:path>
                <a:path w="4822190" h="4635500">
                  <a:moveTo>
                    <a:pt x="153797" y="3180080"/>
                  </a:moveTo>
                  <a:lnTo>
                    <a:pt x="118617" y="3180080"/>
                  </a:lnTo>
                  <a:lnTo>
                    <a:pt x="118617" y="3212465"/>
                  </a:lnTo>
                  <a:lnTo>
                    <a:pt x="153797" y="3212465"/>
                  </a:lnTo>
                  <a:lnTo>
                    <a:pt x="153797" y="3180080"/>
                  </a:lnTo>
                  <a:close/>
                </a:path>
                <a:path w="4822190" h="4635500">
                  <a:moveTo>
                    <a:pt x="274320" y="3180080"/>
                  </a:moveTo>
                  <a:lnTo>
                    <a:pt x="239013" y="3180080"/>
                  </a:lnTo>
                  <a:lnTo>
                    <a:pt x="239013" y="3212465"/>
                  </a:lnTo>
                  <a:lnTo>
                    <a:pt x="274320" y="3212465"/>
                  </a:lnTo>
                  <a:lnTo>
                    <a:pt x="274320" y="3180080"/>
                  </a:lnTo>
                  <a:close/>
                </a:path>
                <a:path w="4822190" h="4635500">
                  <a:moveTo>
                    <a:pt x="333628" y="3180080"/>
                  </a:moveTo>
                  <a:lnTo>
                    <a:pt x="298323" y="3180080"/>
                  </a:lnTo>
                  <a:lnTo>
                    <a:pt x="298323" y="3212465"/>
                  </a:lnTo>
                  <a:lnTo>
                    <a:pt x="333628" y="3212465"/>
                  </a:lnTo>
                  <a:lnTo>
                    <a:pt x="333628" y="3180080"/>
                  </a:lnTo>
                  <a:close/>
                </a:path>
                <a:path w="4822190" h="4635500">
                  <a:moveTo>
                    <a:pt x="94487" y="3241167"/>
                  </a:moveTo>
                  <a:lnTo>
                    <a:pt x="59308" y="3241167"/>
                  </a:lnTo>
                  <a:lnTo>
                    <a:pt x="59308" y="3274568"/>
                  </a:lnTo>
                  <a:lnTo>
                    <a:pt x="94487" y="3274568"/>
                  </a:lnTo>
                  <a:lnTo>
                    <a:pt x="94487" y="3241167"/>
                  </a:lnTo>
                  <a:close/>
                </a:path>
                <a:path w="4822190" h="4635500">
                  <a:moveTo>
                    <a:pt x="274320" y="3241167"/>
                  </a:moveTo>
                  <a:lnTo>
                    <a:pt x="239013" y="3241167"/>
                  </a:lnTo>
                  <a:lnTo>
                    <a:pt x="239013" y="3274568"/>
                  </a:lnTo>
                  <a:lnTo>
                    <a:pt x="274320" y="3274568"/>
                  </a:lnTo>
                  <a:lnTo>
                    <a:pt x="274320" y="3241167"/>
                  </a:lnTo>
                  <a:close/>
                </a:path>
                <a:path w="4822190" h="4635500">
                  <a:moveTo>
                    <a:pt x="94487" y="3302381"/>
                  </a:moveTo>
                  <a:lnTo>
                    <a:pt x="59308" y="3302381"/>
                  </a:lnTo>
                  <a:lnTo>
                    <a:pt x="59308" y="3337560"/>
                  </a:lnTo>
                  <a:lnTo>
                    <a:pt x="94487" y="3337560"/>
                  </a:lnTo>
                  <a:lnTo>
                    <a:pt x="94487" y="3302381"/>
                  </a:lnTo>
                  <a:close/>
                </a:path>
                <a:path w="4822190" h="4635500">
                  <a:moveTo>
                    <a:pt x="213105" y="3302381"/>
                  </a:moveTo>
                  <a:lnTo>
                    <a:pt x="179704" y="3302381"/>
                  </a:lnTo>
                  <a:lnTo>
                    <a:pt x="179704" y="3337560"/>
                  </a:lnTo>
                  <a:lnTo>
                    <a:pt x="213105" y="3337560"/>
                  </a:lnTo>
                  <a:lnTo>
                    <a:pt x="213105" y="3302381"/>
                  </a:lnTo>
                  <a:close/>
                </a:path>
                <a:path w="4822190" h="4635500">
                  <a:moveTo>
                    <a:pt x="213105" y="3364357"/>
                  </a:moveTo>
                  <a:lnTo>
                    <a:pt x="179704" y="3364357"/>
                  </a:lnTo>
                  <a:lnTo>
                    <a:pt x="179704" y="3399612"/>
                  </a:lnTo>
                  <a:lnTo>
                    <a:pt x="213105" y="3399612"/>
                  </a:lnTo>
                  <a:lnTo>
                    <a:pt x="213105" y="3364357"/>
                  </a:lnTo>
                  <a:close/>
                </a:path>
                <a:path w="4822190" h="4635500">
                  <a:moveTo>
                    <a:pt x="333628" y="3364357"/>
                  </a:moveTo>
                  <a:lnTo>
                    <a:pt x="298323" y="3364357"/>
                  </a:lnTo>
                  <a:lnTo>
                    <a:pt x="298323" y="3399612"/>
                  </a:lnTo>
                  <a:lnTo>
                    <a:pt x="333628" y="3399612"/>
                  </a:lnTo>
                  <a:lnTo>
                    <a:pt x="333628" y="3364357"/>
                  </a:lnTo>
                  <a:close/>
                </a:path>
                <a:path w="4822190" h="4635500">
                  <a:moveTo>
                    <a:pt x="35178" y="3425545"/>
                  </a:moveTo>
                  <a:lnTo>
                    <a:pt x="0" y="3425545"/>
                  </a:lnTo>
                  <a:lnTo>
                    <a:pt x="0" y="3460750"/>
                  </a:lnTo>
                  <a:lnTo>
                    <a:pt x="35178" y="3460750"/>
                  </a:lnTo>
                  <a:lnTo>
                    <a:pt x="35178" y="3425545"/>
                  </a:lnTo>
                  <a:close/>
                </a:path>
                <a:path w="4822190" h="4635500">
                  <a:moveTo>
                    <a:pt x="94487" y="3425545"/>
                  </a:moveTo>
                  <a:lnTo>
                    <a:pt x="59308" y="3425545"/>
                  </a:lnTo>
                  <a:lnTo>
                    <a:pt x="59308" y="3460750"/>
                  </a:lnTo>
                  <a:lnTo>
                    <a:pt x="94487" y="3460750"/>
                  </a:lnTo>
                  <a:lnTo>
                    <a:pt x="94487" y="3425545"/>
                  </a:lnTo>
                  <a:close/>
                </a:path>
                <a:path w="4822190" h="4635500">
                  <a:moveTo>
                    <a:pt x="213105" y="3425545"/>
                  </a:moveTo>
                  <a:lnTo>
                    <a:pt x="179704" y="3425545"/>
                  </a:lnTo>
                  <a:lnTo>
                    <a:pt x="179704" y="3460750"/>
                  </a:lnTo>
                  <a:lnTo>
                    <a:pt x="213105" y="3460750"/>
                  </a:lnTo>
                  <a:lnTo>
                    <a:pt x="213105" y="3425545"/>
                  </a:lnTo>
                  <a:close/>
                </a:path>
                <a:path w="4822190" h="4635500">
                  <a:moveTo>
                    <a:pt x="333628" y="3486683"/>
                  </a:moveTo>
                  <a:lnTo>
                    <a:pt x="298323" y="3486683"/>
                  </a:lnTo>
                  <a:lnTo>
                    <a:pt x="298323" y="3521887"/>
                  </a:lnTo>
                  <a:lnTo>
                    <a:pt x="333628" y="3521887"/>
                  </a:lnTo>
                  <a:lnTo>
                    <a:pt x="333628" y="3486683"/>
                  </a:lnTo>
                  <a:close/>
                </a:path>
                <a:path w="4822190" h="4635500">
                  <a:moveTo>
                    <a:pt x="35178" y="3547821"/>
                  </a:moveTo>
                  <a:lnTo>
                    <a:pt x="0" y="3547821"/>
                  </a:lnTo>
                  <a:lnTo>
                    <a:pt x="0" y="3583025"/>
                  </a:lnTo>
                  <a:lnTo>
                    <a:pt x="35178" y="3583025"/>
                  </a:lnTo>
                  <a:lnTo>
                    <a:pt x="35178" y="3547821"/>
                  </a:lnTo>
                  <a:close/>
                </a:path>
                <a:path w="4822190" h="4635500">
                  <a:moveTo>
                    <a:pt x="153797" y="3547821"/>
                  </a:moveTo>
                  <a:lnTo>
                    <a:pt x="118617" y="3547821"/>
                  </a:lnTo>
                  <a:lnTo>
                    <a:pt x="118617" y="3583025"/>
                  </a:lnTo>
                  <a:lnTo>
                    <a:pt x="153797" y="3583025"/>
                  </a:lnTo>
                  <a:lnTo>
                    <a:pt x="153797" y="3547821"/>
                  </a:lnTo>
                  <a:close/>
                </a:path>
                <a:path w="4822190" h="4635500">
                  <a:moveTo>
                    <a:pt x="333628" y="3547821"/>
                  </a:moveTo>
                  <a:lnTo>
                    <a:pt x="298323" y="3547821"/>
                  </a:lnTo>
                  <a:lnTo>
                    <a:pt x="298323" y="3583025"/>
                  </a:lnTo>
                  <a:lnTo>
                    <a:pt x="333628" y="3583025"/>
                  </a:lnTo>
                  <a:lnTo>
                    <a:pt x="333628" y="3547821"/>
                  </a:lnTo>
                  <a:close/>
                </a:path>
                <a:path w="4822190" h="4635500">
                  <a:moveTo>
                    <a:pt x="35178" y="3609886"/>
                  </a:moveTo>
                  <a:lnTo>
                    <a:pt x="0" y="3609886"/>
                  </a:lnTo>
                  <a:lnTo>
                    <a:pt x="0" y="3644163"/>
                  </a:lnTo>
                  <a:lnTo>
                    <a:pt x="35178" y="3644163"/>
                  </a:lnTo>
                  <a:lnTo>
                    <a:pt x="35178" y="3609886"/>
                  </a:lnTo>
                  <a:close/>
                </a:path>
                <a:path w="4822190" h="4635500">
                  <a:moveTo>
                    <a:pt x="153797" y="3609886"/>
                  </a:moveTo>
                  <a:lnTo>
                    <a:pt x="118617" y="3609886"/>
                  </a:lnTo>
                  <a:lnTo>
                    <a:pt x="118617" y="3644163"/>
                  </a:lnTo>
                  <a:lnTo>
                    <a:pt x="153797" y="3644163"/>
                  </a:lnTo>
                  <a:lnTo>
                    <a:pt x="153797" y="3609886"/>
                  </a:lnTo>
                  <a:close/>
                </a:path>
                <a:path w="4822190" h="4635500">
                  <a:moveTo>
                    <a:pt x="274320" y="3609886"/>
                  </a:moveTo>
                  <a:lnTo>
                    <a:pt x="239013" y="3609886"/>
                  </a:lnTo>
                  <a:lnTo>
                    <a:pt x="239013" y="3644163"/>
                  </a:lnTo>
                  <a:lnTo>
                    <a:pt x="274320" y="3644163"/>
                  </a:lnTo>
                  <a:lnTo>
                    <a:pt x="274320" y="3609886"/>
                  </a:lnTo>
                  <a:close/>
                </a:path>
                <a:path w="4822190" h="4635500">
                  <a:moveTo>
                    <a:pt x="94487" y="3671023"/>
                  </a:moveTo>
                  <a:lnTo>
                    <a:pt x="59308" y="3671023"/>
                  </a:lnTo>
                  <a:lnTo>
                    <a:pt x="59308" y="3706228"/>
                  </a:lnTo>
                  <a:lnTo>
                    <a:pt x="94487" y="3706228"/>
                  </a:lnTo>
                  <a:lnTo>
                    <a:pt x="94487" y="3671023"/>
                  </a:lnTo>
                  <a:close/>
                </a:path>
                <a:path w="4822190" h="4635500">
                  <a:moveTo>
                    <a:pt x="213105" y="3671023"/>
                  </a:moveTo>
                  <a:lnTo>
                    <a:pt x="179704" y="3671023"/>
                  </a:lnTo>
                  <a:lnTo>
                    <a:pt x="179704" y="3706228"/>
                  </a:lnTo>
                  <a:lnTo>
                    <a:pt x="213105" y="3706228"/>
                  </a:lnTo>
                  <a:lnTo>
                    <a:pt x="213105" y="3671023"/>
                  </a:lnTo>
                  <a:close/>
                </a:path>
                <a:path w="4822190" h="4635500">
                  <a:moveTo>
                    <a:pt x="333628" y="3671023"/>
                  </a:moveTo>
                  <a:lnTo>
                    <a:pt x="298323" y="3671023"/>
                  </a:lnTo>
                  <a:lnTo>
                    <a:pt x="298323" y="3706228"/>
                  </a:lnTo>
                  <a:lnTo>
                    <a:pt x="333628" y="3706228"/>
                  </a:lnTo>
                  <a:lnTo>
                    <a:pt x="333628" y="3671023"/>
                  </a:lnTo>
                  <a:close/>
                </a:path>
                <a:path w="4822190" h="4635500">
                  <a:moveTo>
                    <a:pt x="153797" y="3734015"/>
                  </a:moveTo>
                  <a:lnTo>
                    <a:pt x="118617" y="3734015"/>
                  </a:lnTo>
                  <a:lnTo>
                    <a:pt x="118617" y="3767366"/>
                  </a:lnTo>
                  <a:lnTo>
                    <a:pt x="153797" y="3767366"/>
                  </a:lnTo>
                  <a:lnTo>
                    <a:pt x="153797" y="3734015"/>
                  </a:lnTo>
                  <a:close/>
                </a:path>
                <a:path w="4822190" h="4635500">
                  <a:moveTo>
                    <a:pt x="396621" y="2441829"/>
                  </a:moveTo>
                  <a:lnTo>
                    <a:pt x="361314" y="2441829"/>
                  </a:lnTo>
                  <a:lnTo>
                    <a:pt x="361314" y="2474214"/>
                  </a:lnTo>
                  <a:lnTo>
                    <a:pt x="396621" y="2474214"/>
                  </a:lnTo>
                  <a:lnTo>
                    <a:pt x="396621" y="2441829"/>
                  </a:lnTo>
                  <a:close/>
                </a:path>
                <a:path w="4822190" h="4635500">
                  <a:moveTo>
                    <a:pt x="455929" y="2441829"/>
                  </a:moveTo>
                  <a:lnTo>
                    <a:pt x="420624" y="2441829"/>
                  </a:lnTo>
                  <a:lnTo>
                    <a:pt x="420624" y="2474214"/>
                  </a:lnTo>
                  <a:lnTo>
                    <a:pt x="455929" y="2474214"/>
                  </a:lnTo>
                  <a:lnTo>
                    <a:pt x="455929" y="2441829"/>
                  </a:lnTo>
                  <a:close/>
                </a:path>
                <a:path w="4822190" h="4635500">
                  <a:moveTo>
                    <a:pt x="576326" y="2441829"/>
                  </a:moveTo>
                  <a:lnTo>
                    <a:pt x="541147" y="2441829"/>
                  </a:lnTo>
                  <a:lnTo>
                    <a:pt x="541147" y="2474214"/>
                  </a:lnTo>
                  <a:lnTo>
                    <a:pt x="576326" y="2474214"/>
                  </a:lnTo>
                  <a:lnTo>
                    <a:pt x="576326" y="2441829"/>
                  </a:lnTo>
                  <a:close/>
                </a:path>
                <a:path w="4822190" h="4635500">
                  <a:moveTo>
                    <a:pt x="635634" y="2441829"/>
                  </a:moveTo>
                  <a:lnTo>
                    <a:pt x="600455" y="2441829"/>
                  </a:lnTo>
                  <a:lnTo>
                    <a:pt x="600455" y="2474214"/>
                  </a:lnTo>
                  <a:lnTo>
                    <a:pt x="635634" y="2474214"/>
                  </a:lnTo>
                  <a:lnTo>
                    <a:pt x="635634" y="2441829"/>
                  </a:lnTo>
                  <a:close/>
                </a:path>
                <a:path w="4822190" h="4635500">
                  <a:moveTo>
                    <a:pt x="694943" y="2441829"/>
                  </a:moveTo>
                  <a:lnTo>
                    <a:pt x="662558" y="2441829"/>
                  </a:lnTo>
                  <a:lnTo>
                    <a:pt x="662558" y="2474214"/>
                  </a:lnTo>
                  <a:lnTo>
                    <a:pt x="694943" y="2474214"/>
                  </a:lnTo>
                  <a:lnTo>
                    <a:pt x="694943" y="2441829"/>
                  </a:lnTo>
                  <a:close/>
                </a:path>
                <a:path w="4822190" h="4635500">
                  <a:moveTo>
                    <a:pt x="396621" y="2502916"/>
                  </a:moveTo>
                  <a:lnTo>
                    <a:pt x="361314" y="2502916"/>
                  </a:lnTo>
                  <a:lnTo>
                    <a:pt x="361314" y="2535301"/>
                  </a:lnTo>
                  <a:lnTo>
                    <a:pt x="396621" y="2535301"/>
                  </a:lnTo>
                  <a:lnTo>
                    <a:pt x="396621" y="2502916"/>
                  </a:lnTo>
                  <a:close/>
                </a:path>
                <a:path w="4822190" h="4635500">
                  <a:moveTo>
                    <a:pt x="515238" y="2502916"/>
                  </a:moveTo>
                  <a:lnTo>
                    <a:pt x="482726" y="2502916"/>
                  </a:lnTo>
                  <a:lnTo>
                    <a:pt x="482726" y="2535301"/>
                  </a:lnTo>
                  <a:lnTo>
                    <a:pt x="515238" y="2535301"/>
                  </a:lnTo>
                  <a:lnTo>
                    <a:pt x="515238" y="2502916"/>
                  </a:lnTo>
                  <a:close/>
                </a:path>
                <a:path w="4822190" h="4635500">
                  <a:moveTo>
                    <a:pt x="635634" y="2502916"/>
                  </a:moveTo>
                  <a:lnTo>
                    <a:pt x="600455" y="2502916"/>
                  </a:lnTo>
                  <a:lnTo>
                    <a:pt x="600455" y="2535301"/>
                  </a:lnTo>
                  <a:lnTo>
                    <a:pt x="635634" y="2535301"/>
                  </a:lnTo>
                  <a:lnTo>
                    <a:pt x="635634" y="2502916"/>
                  </a:lnTo>
                  <a:close/>
                </a:path>
                <a:path w="4822190" h="4635500">
                  <a:moveTo>
                    <a:pt x="396621" y="2564003"/>
                  </a:moveTo>
                  <a:lnTo>
                    <a:pt x="361314" y="2564003"/>
                  </a:lnTo>
                  <a:lnTo>
                    <a:pt x="361314" y="2597404"/>
                  </a:lnTo>
                  <a:lnTo>
                    <a:pt x="396621" y="2597404"/>
                  </a:lnTo>
                  <a:lnTo>
                    <a:pt x="396621" y="2564003"/>
                  </a:lnTo>
                  <a:close/>
                </a:path>
                <a:path w="4822190" h="4635500">
                  <a:moveTo>
                    <a:pt x="455929" y="2564003"/>
                  </a:moveTo>
                  <a:lnTo>
                    <a:pt x="420624" y="2564003"/>
                  </a:lnTo>
                  <a:lnTo>
                    <a:pt x="420624" y="2597404"/>
                  </a:lnTo>
                  <a:lnTo>
                    <a:pt x="455929" y="2597404"/>
                  </a:lnTo>
                  <a:lnTo>
                    <a:pt x="455929" y="2564003"/>
                  </a:lnTo>
                  <a:close/>
                </a:path>
                <a:path w="4822190" h="4635500">
                  <a:moveTo>
                    <a:pt x="694943" y="2564003"/>
                  </a:moveTo>
                  <a:lnTo>
                    <a:pt x="662558" y="2564003"/>
                  </a:lnTo>
                  <a:lnTo>
                    <a:pt x="662558" y="2597404"/>
                  </a:lnTo>
                  <a:lnTo>
                    <a:pt x="694943" y="2597404"/>
                  </a:lnTo>
                  <a:lnTo>
                    <a:pt x="694943" y="2564003"/>
                  </a:lnTo>
                  <a:close/>
                </a:path>
                <a:path w="4822190" h="4635500">
                  <a:moveTo>
                    <a:pt x="576326" y="2625217"/>
                  </a:moveTo>
                  <a:lnTo>
                    <a:pt x="541147" y="2625217"/>
                  </a:lnTo>
                  <a:lnTo>
                    <a:pt x="541147" y="2660396"/>
                  </a:lnTo>
                  <a:lnTo>
                    <a:pt x="576326" y="2660396"/>
                  </a:lnTo>
                  <a:lnTo>
                    <a:pt x="576326" y="2625217"/>
                  </a:lnTo>
                  <a:close/>
                </a:path>
                <a:path w="4822190" h="4635500">
                  <a:moveTo>
                    <a:pt x="635634" y="2625217"/>
                  </a:moveTo>
                  <a:lnTo>
                    <a:pt x="600455" y="2625217"/>
                  </a:lnTo>
                  <a:lnTo>
                    <a:pt x="600455" y="2660396"/>
                  </a:lnTo>
                  <a:lnTo>
                    <a:pt x="635634" y="2660396"/>
                  </a:lnTo>
                  <a:lnTo>
                    <a:pt x="635634" y="2625217"/>
                  </a:lnTo>
                  <a:close/>
                </a:path>
                <a:path w="4822190" h="4635500">
                  <a:moveTo>
                    <a:pt x="694943" y="2625217"/>
                  </a:moveTo>
                  <a:lnTo>
                    <a:pt x="662558" y="2625217"/>
                  </a:lnTo>
                  <a:lnTo>
                    <a:pt x="662558" y="2660396"/>
                  </a:lnTo>
                  <a:lnTo>
                    <a:pt x="694943" y="2660396"/>
                  </a:lnTo>
                  <a:lnTo>
                    <a:pt x="694943" y="2625217"/>
                  </a:lnTo>
                  <a:close/>
                </a:path>
                <a:path w="4822190" h="4635500">
                  <a:moveTo>
                    <a:pt x="455929" y="2687320"/>
                  </a:moveTo>
                  <a:lnTo>
                    <a:pt x="420624" y="2687320"/>
                  </a:lnTo>
                  <a:lnTo>
                    <a:pt x="420624" y="2721483"/>
                  </a:lnTo>
                  <a:lnTo>
                    <a:pt x="455929" y="2721483"/>
                  </a:lnTo>
                  <a:lnTo>
                    <a:pt x="455929" y="2687320"/>
                  </a:lnTo>
                  <a:close/>
                </a:path>
                <a:path w="4822190" h="4635500">
                  <a:moveTo>
                    <a:pt x="515238" y="2687320"/>
                  </a:moveTo>
                  <a:lnTo>
                    <a:pt x="482726" y="2687320"/>
                  </a:lnTo>
                  <a:lnTo>
                    <a:pt x="482726" y="2721483"/>
                  </a:lnTo>
                  <a:lnTo>
                    <a:pt x="515238" y="2721483"/>
                  </a:lnTo>
                  <a:lnTo>
                    <a:pt x="515238" y="2687320"/>
                  </a:lnTo>
                  <a:close/>
                </a:path>
                <a:path w="4822190" h="4635500">
                  <a:moveTo>
                    <a:pt x="694943" y="2687320"/>
                  </a:moveTo>
                  <a:lnTo>
                    <a:pt x="662558" y="2687320"/>
                  </a:lnTo>
                  <a:lnTo>
                    <a:pt x="662558" y="2721483"/>
                  </a:lnTo>
                  <a:lnTo>
                    <a:pt x="694943" y="2721483"/>
                  </a:lnTo>
                  <a:lnTo>
                    <a:pt x="694943" y="2687320"/>
                  </a:lnTo>
                  <a:close/>
                </a:path>
                <a:path w="4822190" h="4635500">
                  <a:moveTo>
                    <a:pt x="396621" y="2748407"/>
                  </a:moveTo>
                  <a:lnTo>
                    <a:pt x="361314" y="2748407"/>
                  </a:lnTo>
                  <a:lnTo>
                    <a:pt x="361314" y="2783586"/>
                  </a:lnTo>
                  <a:lnTo>
                    <a:pt x="396621" y="2783586"/>
                  </a:lnTo>
                  <a:lnTo>
                    <a:pt x="396621" y="2748407"/>
                  </a:lnTo>
                  <a:close/>
                </a:path>
                <a:path w="4822190" h="4635500">
                  <a:moveTo>
                    <a:pt x="515238" y="2748407"/>
                  </a:moveTo>
                  <a:lnTo>
                    <a:pt x="482726" y="2748407"/>
                  </a:lnTo>
                  <a:lnTo>
                    <a:pt x="482726" y="2783586"/>
                  </a:lnTo>
                  <a:lnTo>
                    <a:pt x="515238" y="2783586"/>
                  </a:lnTo>
                  <a:lnTo>
                    <a:pt x="515238" y="2748407"/>
                  </a:lnTo>
                  <a:close/>
                </a:path>
                <a:path w="4822190" h="4635500">
                  <a:moveTo>
                    <a:pt x="576326" y="2748407"/>
                  </a:moveTo>
                  <a:lnTo>
                    <a:pt x="541147" y="2748407"/>
                  </a:lnTo>
                  <a:lnTo>
                    <a:pt x="541147" y="2783586"/>
                  </a:lnTo>
                  <a:lnTo>
                    <a:pt x="576326" y="2783586"/>
                  </a:lnTo>
                  <a:lnTo>
                    <a:pt x="576326" y="2748407"/>
                  </a:lnTo>
                  <a:close/>
                </a:path>
                <a:path w="4822190" h="4635500">
                  <a:moveTo>
                    <a:pt x="635634" y="2748407"/>
                  </a:moveTo>
                  <a:lnTo>
                    <a:pt x="600455" y="2748407"/>
                  </a:lnTo>
                  <a:lnTo>
                    <a:pt x="600455" y="2783586"/>
                  </a:lnTo>
                  <a:lnTo>
                    <a:pt x="635634" y="2783586"/>
                  </a:lnTo>
                  <a:lnTo>
                    <a:pt x="635634" y="2748407"/>
                  </a:lnTo>
                  <a:close/>
                </a:path>
                <a:path w="4822190" h="4635500">
                  <a:moveTo>
                    <a:pt x="396621" y="2809494"/>
                  </a:moveTo>
                  <a:lnTo>
                    <a:pt x="361314" y="2809494"/>
                  </a:lnTo>
                  <a:lnTo>
                    <a:pt x="361314" y="2844800"/>
                  </a:lnTo>
                  <a:lnTo>
                    <a:pt x="396621" y="2844800"/>
                  </a:lnTo>
                  <a:lnTo>
                    <a:pt x="396621" y="2809494"/>
                  </a:lnTo>
                  <a:close/>
                </a:path>
                <a:path w="4822190" h="4635500">
                  <a:moveTo>
                    <a:pt x="635634" y="2809494"/>
                  </a:moveTo>
                  <a:lnTo>
                    <a:pt x="600455" y="2809494"/>
                  </a:lnTo>
                  <a:lnTo>
                    <a:pt x="600455" y="2844800"/>
                  </a:lnTo>
                  <a:lnTo>
                    <a:pt x="635634" y="2844800"/>
                  </a:lnTo>
                  <a:lnTo>
                    <a:pt x="635634" y="2809494"/>
                  </a:lnTo>
                  <a:close/>
                </a:path>
                <a:path w="4822190" h="4635500">
                  <a:moveTo>
                    <a:pt x="694943" y="2809494"/>
                  </a:moveTo>
                  <a:lnTo>
                    <a:pt x="662558" y="2809494"/>
                  </a:lnTo>
                  <a:lnTo>
                    <a:pt x="662558" y="2844800"/>
                  </a:lnTo>
                  <a:lnTo>
                    <a:pt x="694943" y="2844800"/>
                  </a:lnTo>
                  <a:lnTo>
                    <a:pt x="694943" y="2809494"/>
                  </a:lnTo>
                  <a:close/>
                </a:path>
                <a:path w="4822190" h="4635500">
                  <a:moveTo>
                    <a:pt x="396621" y="2870708"/>
                  </a:moveTo>
                  <a:lnTo>
                    <a:pt x="361314" y="2870708"/>
                  </a:lnTo>
                  <a:lnTo>
                    <a:pt x="361314" y="2905887"/>
                  </a:lnTo>
                  <a:lnTo>
                    <a:pt x="396621" y="2905887"/>
                  </a:lnTo>
                  <a:lnTo>
                    <a:pt x="396621" y="2870708"/>
                  </a:lnTo>
                  <a:close/>
                </a:path>
                <a:path w="4822190" h="4635500">
                  <a:moveTo>
                    <a:pt x="515238" y="2870708"/>
                  </a:moveTo>
                  <a:lnTo>
                    <a:pt x="482726" y="2870708"/>
                  </a:lnTo>
                  <a:lnTo>
                    <a:pt x="482726" y="2905887"/>
                  </a:lnTo>
                  <a:lnTo>
                    <a:pt x="515238" y="2905887"/>
                  </a:lnTo>
                  <a:lnTo>
                    <a:pt x="515238" y="2870708"/>
                  </a:lnTo>
                  <a:close/>
                </a:path>
                <a:path w="4822190" h="4635500">
                  <a:moveTo>
                    <a:pt x="694943" y="2870708"/>
                  </a:moveTo>
                  <a:lnTo>
                    <a:pt x="662558" y="2870708"/>
                  </a:lnTo>
                  <a:lnTo>
                    <a:pt x="662558" y="2905887"/>
                  </a:lnTo>
                  <a:lnTo>
                    <a:pt x="694943" y="2905887"/>
                  </a:lnTo>
                  <a:lnTo>
                    <a:pt x="694943" y="2870708"/>
                  </a:lnTo>
                  <a:close/>
                </a:path>
                <a:path w="4822190" h="4635500">
                  <a:moveTo>
                    <a:pt x="455929" y="2932684"/>
                  </a:moveTo>
                  <a:lnTo>
                    <a:pt x="420624" y="2932684"/>
                  </a:lnTo>
                  <a:lnTo>
                    <a:pt x="420624" y="2966974"/>
                  </a:lnTo>
                  <a:lnTo>
                    <a:pt x="455929" y="2966974"/>
                  </a:lnTo>
                  <a:lnTo>
                    <a:pt x="455929" y="2932684"/>
                  </a:lnTo>
                  <a:close/>
                </a:path>
                <a:path w="4822190" h="4635500">
                  <a:moveTo>
                    <a:pt x="576326" y="2932684"/>
                  </a:moveTo>
                  <a:lnTo>
                    <a:pt x="541147" y="2932684"/>
                  </a:lnTo>
                  <a:lnTo>
                    <a:pt x="541147" y="2966974"/>
                  </a:lnTo>
                  <a:lnTo>
                    <a:pt x="576326" y="2966974"/>
                  </a:lnTo>
                  <a:lnTo>
                    <a:pt x="576326" y="2932684"/>
                  </a:lnTo>
                  <a:close/>
                </a:path>
                <a:path w="4822190" h="4635500">
                  <a:moveTo>
                    <a:pt x="635634" y="2932684"/>
                  </a:moveTo>
                  <a:lnTo>
                    <a:pt x="600455" y="2932684"/>
                  </a:lnTo>
                  <a:lnTo>
                    <a:pt x="600455" y="2966974"/>
                  </a:lnTo>
                  <a:lnTo>
                    <a:pt x="635634" y="2966974"/>
                  </a:lnTo>
                  <a:lnTo>
                    <a:pt x="635634" y="2932684"/>
                  </a:lnTo>
                  <a:close/>
                </a:path>
                <a:path w="4822190" h="4635500">
                  <a:moveTo>
                    <a:pt x="694943" y="2932684"/>
                  </a:moveTo>
                  <a:lnTo>
                    <a:pt x="662558" y="2932684"/>
                  </a:lnTo>
                  <a:lnTo>
                    <a:pt x="662558" y="2966974"/>
                  </a:lnTo>
                  <a:lnTo>
                    <a:pt x="694943" y="2966974"/>
                  </a:lnTo>
                  <a:lnTo>
                    <a:pt x="694943" y="2932684"/>
                  </a:lnTo>
                  <a:close/>
                </a:path>
                <a:path w="4822190" h="4635500">
                  <a:moveTo>
                    <a:pt x="455929" y="2993898"/>
                  </a:moveTo>
                  <a:lnTo>
                    <a:pt x="420624" y="2993898"/>
                  </a:lnTo>
                  <a:lnTo>
                    <a:pt x="420624" y="3029077"/>
                  </a:lnTo>
                  <a:lnTo>
                    <a:pt x="455929" y="3029077"/>
                  </a:lnTo>
                  <a:lnTo>
                    <a:pt x="455929" y="2993898"/>
                  </a:lnTo>
                  <a:close/>
                </a:path>
                <a:path w="4822190" h="4635500">
                  <a:moveTo>
                    <a:pt x="515238" y="2993898"/>
                  </a:moveTo>
                  <a:lnTo>
                    <a:pt x="482726" y="2993898"/>
                  </a:lnTo>
                  <a:lnTo>
                    <a:pt x="482726" y="3029077"/>
                  </a:lnTo>
                  <a:lnTo>
                    <a:pt x="515238" y="3029077"/>
                  </a:lnTo>
                  <a:lnTo>
                    <a:pt x="515238" y="2993898"/>
                  </a:lnTo>
                  <a:close/>
                </a:path>
                <a:path w="4822190" h="4635500">
                  <a:moveTo>
                    <a:pt x="694943" y="2993898"/>
                  </a:moveTo>
                  <a:lnTo>
                    <a:pt x="662558" y="2993898"/>
                  </a:lnTo>
                  <a:lnTo>
                    <a:pt x="662558" y="3029077"/>
                  </a:lnTo>
                  <a:lnTo>
                    <a:pt x="694943" y="3029077"/>
                  </a:lnTo>
                  <a:lnTo>
                    <a:pt x="694943" y="2993898"/>
                  </a:lnTo>
                  <a:close/>
                </a:path>
                <a:path w="4822190" h="4635500">
                  <a:moveTo>
                    <a:pt x="396621" y="3118993"/>
                  </a:moveTo>
                  <a:lnTo>
                    <a:pt x="361314" y="3118993"/>
                  </a:lnTo>
                  <a:lnTo>
                    <a:pt x="361314" y="3151378"/>
                  </a:lnTo>
                  <a:lnTo>
                    <a:pt x="396621" y="3151378"/>
                  </a:lnTo>
                  <a:lnTo>
                    <a:pt x="396621" y="3118993"/>
                  </a:lnTo>
                  <a:close/>
                </a:path>
                <a:path w="4822190" h="4635500">
                  <a:moveTo>
                    <a:pt x="515238" y="3118993"/>
                  </a:moveTo>
                  <a:lnTo>
                    <a:pt x="482726" y="3118993"/>
                  </a:lnTo>
                  <a:lnTo>
                    <a:pt x="482726" y="3151378"/>
                  </a:lnTo>
                  <a:lnTo>
                    <a:pt x="515238" y="3151378"/>
                  </a:lnTo>
                  <a:lnTo>
                    <a:pt x="515238" y="3118993"/>
                  </a:lnTo>
                  <a:close/>
                </a:path>
                <a:path w="4822190" h="4635500">
                  <a:moveTo>
                    <a:pt x="576326" y="3118993"/>
                  </a:moveTo>
                  <a:lnTo>
                    <a:pt x="541147" y="3118993"/>
                  </a:lnTo>
                  <a:lnTo>
                    <a:pt x="541147" y="3151378"/>
                  </a:lnTo>
                  <a:lnTo>
                    <a:pt x="576326" y="3151378"/>
                  </a:lnTo>
                  <a:lnTo>
                    <a:pt x="576326" y="3118993"/>
                  </a:lnTo>
                  <a:close/>
                </a:path>
                <a:path w="4822190" h="4635500">
                  <a:moveTo>
                    <a:pt x="515238" y="3180080"/>
                  </a:moveTo>
                  <a:lnTo>
                    <a:pt x="482726" y="3180080"/>
                  </a:lnTo>
                  <a:lnTo>
                    <a:pt x="482726" y="3212465"/>
                  </a:lnTo>
                  <a:lnTo>
                    <a:pt x="515238" y="3212465"/>
                  </a:lnTo>
                  <a:lnTo>
                    <a:pt x="515238" y="3180080"/>
                  </a:lnTo>
                  <a:close/>
                </a:path>
                <a:path w="4822190" h="4635500">
                  <a:moveTo>
                    <a:pt x="694943" y="3180080"/>
                  </a:moveTo>
                  <a:lnTo>
                    <a:pt x="662558" y="3180080"/>
                  </a:lnTo>
                  <a:lnTo>
                    <a:pt x="662558" y="3212465"/>
                  </a:lnTo>
                  <a:lnTo>
                    <a:pt x="694943" y="3212465"/>
                  </a:lnTo>
                  <a:lnTo>
                    <a:pt x="694943" y="3180080"/>
                  </a:lnTo>
                  <a:close/>
                </a:path>
                <a:path w="4822190" h="4635500">
                  <a:moveTo>
                    <a:pt x="455929" y="3241167"/>
                  </a:moveTo>
                  <a:lnTo>
                    <a:pt x="420624" y="3241167"/>
                  </a:lnTo>
                  <a:lnTo>
                    <a:pt x="420624" y="3274568"/>
                  </a:lnTo>
                  <a:lnTo>
                    <a:pt x="455929" y="3274568"/>
                  </a:lnTo>
                  <a:lnTo>
                    <a:pt x="455929" y="3241167"/>
                  </a:lnTo>
                  <a:close/>
                </a:path>
                <a:path w="4822190" h="4635500">
                  <a:moveTo>
                    <a:pt x="576326" y="3241167"/>
                  </a:moveTo>
                  <a:lnTo>
                    <a:pt x="541147" y="3241167"/>
                  </a:lnTo>
                  <a:lnTo>
                    <a:pt x="541147" y="3274568"/>
                  </a:lnTo>
                  <a:lnTo>
                    <a:pt x="576326" y="3274568"/>
                  </a:lnTo>
                  <a:lnTo>
                    <a:pt x="576326" y="3241167"/>
                  </a:lnTo>
                  <a:close/>
                </a:path>
                <a:path w="4822190" h="4635500">
                  <a:moveTo>
                    <a:pt x="635634" y="3241167"/>
                  </a:moveTo>
                  <a:lnTo>
                    <a:pt x="600455" y="3241167"/>
                  </a:lnTo>
                  <a:lnTo>
                    <a:pt x="600455" y="3274568"/>
                  </a:lnTo>
                  <a:lnTo>
                    <a:pt x="635634" y="3274568"/>
                  </a:lnTo>
                  <a:lnTo>
                    <a:pt x="635634" y="3241167"/>
                  </a:lnTo>
                  <a:close/>
                </a:path>
                <a:path w="4822190" h="4635500">
                  <a:moveTo>
                    <a:pt x="396621" y="3302381"/>
                  </a:moveTo>
                  <a:lnTo>
                    <a:pt x="361314" y="3302381"/>
                  </a:lnTo>
                  <a:lnTo>
                    <a:pt x="361314" y="3337560"/>
                  </a:lnTo>
                  <a:lnTo>
                    <a:pt x="396621" y="3337560"/>
                  </a:lnTo>
                  <a:lnTo>
                    <a:pt x="396621" y="3302381"/>
                  </a:lnTo>
                  <a:close/>
                </a:path>
                <a:path w="4822190" h="4635500">
                  <a:moveTo>
                    <a:pt x="455929" y="3302381"/>
                  </a:moveTo>
                  <a:lnTo>
                    <a:pt x="420624" y="3302381"/>
                  </a:lnTo>
                  <a:lnTo>
                    <a:pt x="420624" y="3337560"/>
                  </a:lnTo>
                  <a:lnTo>
                    <a:pt x="455929" y="3337560"/>
                  </a:lnTo>
                  <a:lnTo>
                    <a:pt x="455929" y="3302381"/>
                  </a:lnTo>
                  <a:close/>
                </a:path>
                <a:path w="4822190" h="4635500">
                  <a:moveTo>
                    <a:pt x="515238" y="3302381"/>
                  </a:moveTo>
                  <a:lnTo>
                    <a:pt x="482726" y="3302381"/>
                  </a:lnTo>
                  <a:lnTo>
                    <a:pt x="482726" y="3337560"/>
                  </a:lnTo>
                  <a:lnTo>
                    <a:pt x="515238" y="3337560"/>
                  </a:lnTo>
                  <a:lnTo>
                    <a:pt x="515238" y="3302381"/>
                  </a:lnTo>
                  <a:close/>
                </a:path>
                <a:path w="4822190" h="4635500">
                  <a:moveTo>
                    <a:pt x="694943" y="3302381"/>
                  </a:moveTo>
                  <a:lnTo>
                    <a:pt x="662558" y="3302381"/>
                  </a:lnTo>
                  <a:lnTo>
                    <a:pt x="662558" y="3337560"/>
                  </a:lnTo>
                  <a:lnTo>
                    <a:pt x="694943" y="3337560"/>
                  </a:lnTo>
                  <a:lnTo>
                    <a:pt x="694943" y="3302381"/>
                  </a:lnTo>
                  <a:close/>
                </a:path>
                <a:path w="4822190" h="4635500">
                  <a:moveTo>
                    <a:pt x="515238" y="3364357"/>
                  </a:moveTo>
                  <a:lnTo>
                    <a:pt x="482726" y="3364357"/>
                  </a:lnTo>
                  <a:lnTo>
                    <a:pt x="482726" y="3399612"/>
                  </a:lnTo>
                  <a:lnTo>
                    <a:pt x="515238" y="3399612"/>
                  </a:lnTo>
                  <a:lnTo>
                    <a:pt x="515238" y="3364357"/>
                  </a:lnTo>
                  <a:close/>
                </a:path>
                <a:path w="4822190" h="4635500">
                  <a:moveTo>
                    <a:pt x="576326" y="3364357"/>
                  </a:moveTo>
                  <a:lnTo>
                    <a:pt x="541147" y="3364357"/>
                  </a:lnTo>
                  <a:lnTo>
                    <a:pt x="541147" y="3399612"/>
                  </a:lnTo>
                  <a:lnTo>
                    <a:pt x="576326" y="3399612"/>
                  </a:lnTo>
                  <a:lnTo>
                    <a:pt x="576326" y="3364357"/>
                  </a:lnTo>
                  <a:close/>
                </a:path>
                <a:path w="4822190" h="4635500">
                  <a:moveTo>
                    <a:pt x="635634" y="3364357"/>
                  </a:moveTo>
                  <a:lnTo>
                    <a:pt x="600455" y="3364357"/>
                  </a:lnTo>
                  <a:lnTo>
                    <a:pt x="600455" y="3399612"/>
                  </a:lnTo>
                  <a:lnTo>
                    <a:pt x="635634" y="3399612"/>
                  </a:lnTo>
                  <a:lnTo>
                    <a:pt x="635634" y="3364357"/>
                  </a:lnTo>
                  <a:close/>
                </a:path>
                <a:path w="4822190" h="4635500">
                  <a:moveTo>
                    <a:pt x="455929" y="3425545"/>
                  </a:moveTo>
                  <a:lnTo>
                    <a:pt x="420624" y="3425545"/>
                  </a:lnTo>
                  <a:lnTo>
                    <a:pt x="420624" y="3460750"/>
                  </a:lnTo>
                  <a:lnTo>
                    <a:pt x="455929" y="3460750"/>
                  </a:lnTo>
                  <a:lnTo>
                    <a:pt x="455929" y="3425545"/>
                  </a:lnTo>
                  <a:close/>
                </a:path>
                <a:path w="4822190" h="4635500">
                  <a:moveTo>
                    <a:pt x="576326" y="3425545"/>
                  </a:moveTo>
                  <a:lnTo>
                    <a:pt x="541147" y="3425545"/>
                  </a:lnTo>
                  <a:lnTo>
                    <a:pt x="541147" y="3460750"/>
                  </a:lnTo>
                  <a:lnTo>
                    <a:pt x="576326" y="3460750"/>
                  </a:lnTo>
                  <a:lnTo>
                    <a:pt x="576326" y="3425545"/>
                  </a:lnTo>
                  <a:close/>
                </a:path>
                <a:path w="4822190" h="4635500">
                  <a:moveTo>
                    <a:pt x="515238" y="3486683"/>
                  </a:moveTo>
                  <a:lnTo>
                    <a:pt x="482726" y="3486683"/>
                  </a:lnTo>
                  <a:lnTo>
                    <a:pt x="482726" y="3521887"/>
                  </a:lnTo>
                  <a:lnTo>
                    <a:pt x="515238" y="3521887"/>
                  </a:lnTo>
                  <a:lnTo>
                    <a:pt x="515238" y="3486683"/>
                  </a:lnTo>
                  <a:close/>
                </a:path>
                <a:path w="4822190" h="4635500">
                  <a:moveTo>
                    <a:pt x="635634" y="3486683"/>
                  </a:moveTo>
                  <a:lnTo>
                    <a:pt x="600455" y="3486683"/>
                  </a:lnTo>
                  <a:lnTo>
                    <a:pt x="600455" y="3521887"/>
                  </a:lnTo>
                  <a:lnTo>
                    <a:pt x="635634" y="3521887"/>
                  </a:lnTo>
                  <a:lnTo>
                    <a:pt x="635634" y="3486683"/>
                  </a:lnTo>
                  <a:close/>
                </a:path>
                <a:path w="4822190" h="4635500">
                  <a:moveTo>
                    <a:pt x="396621" y="3547821"/>
                  </a:moveTo>
                  <a:lnTo>
                    <a:pt x="361314" y="3547821"/>
                  </a:lnTo>
                  <a:lnTo>
                    <a:pt x="361314" y="3583025"/>
                  </a:lnTo>
                  <a:lnTo>
                    <a:pt x="396621" y="3583025"/>
                  </a:lnTo>
                  <a:lnTo>
                    <a:pt x="396621" y="3547821"/>
                  </a:lnTo>
                  <a:close/>
                </a:path>
                <a:path w="4822190" h="4635500">
                  <a:moveTo>
                    <a:pt x="515238" y="3547821"/>
                  </a:moveTo>
                  <a:lnTo>
                    <a:pt x="482726" y="3547821"/>
                  </a:lnTo>
                  <a:lnTo>
                    <a:pt x="482726" y="3583025"/>
                  </a:lnTo>
                  <a:lnTo>
                    <a:pt x="515238" y="3583025"/>
                  </a:lnTo>
                  <a:lnTo>
                    <a:pt x="515238" y="3547821"/>
                  </a:lnTo>
                  <a:close/>
                </a:path>
                <a:path w="4822190" h="4635500">
                  <a:moveTo>
                    <a:pt x="694943" y="3547821"/>
                  </a:moveTo>
                  <a:lnTo>
                    <a:pt x="662558" y="3547821"/>
                  </a:lnTo>
                  <a:lnTo>
                    <a:pt x="662558" y="3583025"/>
                  </a:lnTo>
                  <a:lnTo>
                    <a:pt x="694943" y="3583025"/>
                  </a:lnTo>
                  <a:lnTo>
                    <a:pt x="694943" y="3547821"/>
                  </a:lnTo>
                  <a:close/>
                </a:path>
                <a:path w="4822190" h="4635500">
                  <a:moveTo>
                    <a:pt x="396621" y="3609886"/>
                  </a:moveTo>
                  <a:lnTo>
                    <a:pt x="361314" y="3609886"/>
                  </a:lnTo>
                  <a:lnTo>
                    <a:pt x="361314" y="3644163"/>
                  </a:lnTo>
                  <a:lnTo>
                    <a:pt x="396621" y="3644163"/>
                  </a:lnTo>
                  <a:lnTo>
                    <a:pt x="396621" y="3609886"/>
                  </a:lnTo>
                  <a:close/>
                </a:path>
                <a:path w="4822190" h="4635500">
                  <a:moveTo>
                    <a:pt x="515238" y="3609886"/>
                  </a:moveTo>
                  <a:lnTo>
                    <a:pt x="482726" y="3609886"/>
                  </a:lnTo>
                  <a:lnTo>
                    <a:pt x="482726" y="3644163"/>
                  </a:lnTo>
                  <a:lnTo>
                    <a:pt x="515238" y="3644163"/>
                  </a:lnTo>
                  <a:lnTo>
                    <a:pt x="515238" y="3609886"/>
                  </a:lnTo>
                  <a:close/>
                </a:path>
                <a:path w="4822190" h="4635500">
                  <a:moveTo>
                    <a:pt x="635634" y="3609886"/>
                  </a:moveTo>
                  <a:lnTo>
                    <a:pt x="600455" y="3609886"/>
                  </a:lnTo>
                  <a:lnTo>
                    <a:pt x="600455" y="3644163"/>
                  </a:lnTo>
                  <a:lnTo>
                    <a:pt x="635634" y="3644163"/>
                  </a:lnTo>
                  <a:lnTo>
                    <a:pt x="635634" y="3609886"/>
                  </a:lnTo>
                  <a:close/>
                </a:path>
                <a:path w="4822190" h="4635500">
                  <a:moveTo>
                    <a:pt x="455929" y="3671023"/>
                  </a:moveTo>
                  <a:lnTo>
                    <a:pt x="420624" y="3671023"/>
                  </a:lnTo>
                  <a:lnTo>
                    <a:pt x="420624" y="3706228"/>
                  </a:lnTo>
                  <a:lnTo>
                    <a:pt x="455929" y="3706228"/>
                  </a:lnTo>
                  <a:lnTo>
                    <a:pt x="455929" y="3671023"/>
                  </a:lnTo>
                  <a:close/>
                </a:path>
                <a:path w="4822190" h="4635500">
                  <a:moveTo>
                    <a:pt x="576326" y="3671023"/>
                  </a:moveTo>
                  <a:lnTo>
                    <a:pt x="541147" y="3671023"/>
                  </a:lnTo>
                  <a:lnTo>
                    <a:pt x="541147" y="3706228"/>
                  </a:lnTo>
                  <a:lnTo>
                    <a:pt x="576326" y="3706228"/>
                  </a:lnTo>
                  <a:lnTo>
                    <a:pt x="576326" y="3671023"/>
                  </a:lnTo>
                  <a:close/>
                </a:path>
                <a:path w="4822190" h="4635500">
                  <a:moveTo>
                    <a:pt x="694943" y="3671023"/>
                  </a:moveTo>
                  <a:lnTo>
                    <a:pt x="662558" y="3671023"/>
                  </a:lnTo>
                  <a:lnTo>
                    <a:pt x="662558" y="3706228"/>
                  </a:lnTo>
                  <a:lnTo>
                    <a:pt x="694943" y="3706228"/>
                  </a:lnTo>
                  <a:lnTo>
                    <a:pt x="694943" y="3671023"/>
                  </a:lnTo>
                  <a:close/>
                </a:path>
                <a:path w="4822190" h="4635500">
                  <a:moveTo>
                    <a:pt x="396621" y="3734015"/>
                  </a:moveTo>
                  <a:lnTo>
                    <a:pt x="361314" y="3734015"/>
                  </a:lnTo>
                  <a:lnTo>
                    <a:pt x="361314" y="3767366"/>
                  </a:lnTo>
                  <a:lnTo>
                    <a:pt x="396621" y="3767366"/>
                  </a:lnTo>
                  <a:lnTo>
                    <a:pt x="396621" y="3734015"/>
                  </a:lnTo>
                  <a:close/>
                </a:path>
                <a:path w="4822190" h="4635500">
                  <a:moveTo>
                    <a:pt x="515238" y="3734015"/>
                  </a:moveTo>
                  <a:lnTo>
                    <a:pt x="482726" y="3734015"/>
                  </a:lnTo>
                  <a:lnTo>
                    <a:pt x="482726" y="3767366"/>
                  </a:lnTo>
                  <a:lnTo>
                    <a:pt x="515238" y="3767366"/>
                  </a:lnTo>
                  <a:lnTo>
                    <a:pt x="515238" y="3734015"/>
                  </a:lnTo>
                  <a:close/>
                </a:path>
                <a:path w="4822190" h="4635500">
                  <a:moveTo>
                    <a:pt x="694943" y="3734015"/>
                  </a:moveTo>
                  <a:lnTo>
                    <a:pt x="662558" y="3734015"/>
                  </a:lnTo>
                  <a:lnTo>
                    <a:pt x="662558" y="3767366"/>
                  </a:lnTo>
                  <a:lnTo>
                    <a:pt x="694943" y="3767366"/>
                  </a:lnTo>
                  <a:lnTo>
                    <a:pt x="694943" y="3734015"/>
                  </a:lnTo>
                  <a:close/>
                </a:path>
                <a:path w="4822190" h="4635500">
                  <a:moveTo>
                    <a:pt x="333628" y="3793299"/>
                  </a:moveTo>
                  <a:lnTo>
                    <a:pt x="298323" y="3793299"/>
                  </a:lnTo>
                  <a:lnTo>
                    <a:pt x="298323" y="3826649"/>
                  </a:lnTo>
                  <a:lnTo>
                    <a:pt x="333628" y="3826649"/>
                  </a:lnTo>
                  <a:lnTo>
                    <a:pt x="333628" y="3793299"/>
                  </a:lnTo>
                  <a:close/>
                </a:path>
                <a:path w="4822190" h="4635500">
                  <a:moveTo>
                    <a:pt x="35178" y="3850728"/>
                  </a:moveTo>
                  <a:lnTo>
                    <a:pt x="0" y="3850728"/>
                  </a:lnTo>
                  <a:lnTo>
                    <a:pt x="0" y="3883152"/>
                  </a:lnTo>
                  <a:lnTo>
                    <a:pt x="35178" y="3883152"/>
                  </a:lnTo>
                  <a:lnTo>
                    <a:pt x="35178" y="3850728"/>
                  </a:lnTo>
                  <a:close/>
                </a:path>
                <a:path w="4822190" h="4635500">
                  <a:moveTo>
                    <a:pt x="274320" y="3850728"/>
                  </a:moveTo>
                  <a:lnTo>
                    <a:pt x="239013" y="3850728"/>
                  </a:lnTo>
                  <a:lnTo>
                    <a:pt x="239013" y="3883152"/>
                  </a:lnTo>
                  <a:lnTo>
                    <a:pt x="274320" y="3883152"/>
                  </a:lnTo>
                  <a:lnTo>
                    <a:pt x="274320" y="3850728"/>
                  </a:lnTo>
                  <a:close/>
                </a:path>
                <a:path w="4822190" h="4635500">
                  <a:moveTo>
                    <a:pt x="694943" y="3850728"/>
                  </a:moveTo>
                  <a:lnTo>
                    <a:pt x="662558" y="3850728"/>
                  </a:lnTo>
                  <a:lnTo>
                    <a:pt x="662558" y="3883152"/>
                  </a:lnTo>
                  <a:lnTo>
                    <a:pt x="694943" y="3883152"/>
                  </a:lnTo>
                  <a:lnTo>
                    <a:pt x="694943" y="3850728"/>
                  </a:lnTo>
                  <a:close/>
                </a:path>
                <a:path w="4822190" h="4635500">
                  <a:moveTo>
                    <a:pt x="333628" y="3905377"/>
                  </a:moveTo>
                  <a:lnTo>
                    <a:pt x="298323" y="3905377"/>
                  </a:lnTo>
                  <a:lnTo>
                    <a:pt x="298323" y="3938727"/>
                  </a:lnTo>
                  <a:lnTo>
                    <a:pt x="333628" y="3938727"/>
                  </a:lnTo>
                  <a:lnTo>
                    <a:pt x="333628" y="3905377"/>
                  </a:lnTo>
                  <a:close/>
                </a:path>
                <a:path w="4822190" h="4635500">
                  <a:moveTo>
                    <a:pt x="213105" y="3905377"/>
                  </a:moveTo>
                  <a:lnTo>
                    <a:pt x="179704" y="3905377"/>
                  </a:lnTo>
                  <a:lnTo>
                    <a:pt x="179704" y="3938727"/>
                  </a:lnTo>
                  <a:lnTo>
                    <a:pt x="213105" y="3938727"/>
                  </a:lnTo>
                  <a:lnTo>
                    <a:pt x="213105" y="3905377"/>
                  </a:lnTo>
                  <a:close/>
                </a:path>
                <a:path w="4822190" h="4635500">
                  <a:moveTo>
                    <a:pt x="635634" y="3905377"/>
                  </a:moveTo>
                  <a:lnTo>
                    <a:pt x="600455" y="3905377"/>
                  </a:lnTo>
                  <a:lnTo>
                    <a:pt x="600455" y="3938727"/>
                  </a:lnTo>
                  <a:lnTo>
                    <a:pt x="635634" y="3938727"/>
                  </a:lnTo>
                  <a:lnTo>
                    <a:pt x="635634" y="3905377"/>
                  </a:lnTo>
                  <a:close/>
                </a:path>
                <a:path w="4822190" h="4635500">
                  <a:moveTo>
                    <a:pt x="35178" y="3960037"/>
                  </a:moveTo>
                  <a:lnTo>
                    <a:pt x="0" y="3960037"/>
                  </a:lnTo>
                  <a:lnTo>
                    <a:pt x="0" y="3993388"/>
                  </a:lnTo>
                  <a:lnTo>
                    <a:pt x="35178" y="3993388"/>
                  </a:lnTo>
                  <a:lnTo>
                    <a:pt x="35178" y="3960037"/>
                  </a:lnTo>
                  <a:close/>
                </a:path>
                <a:path w="4822190" h="4635500">
                  <a:moveTo>
                    <a:pt x="455929" y="3960037"/>
                  </a:moveTo>
                  <a:lnTo>
                    <a:pt x="420624" y="3960037"/>
                  </a:lnTo>
                  <a:lnTo>
                    <a:pt x="420624" y="3993388"/>
                  </a:lnTo>
                  <a:lnTo>
                    <a:pt x="455929" y="3993388"/>
                  </a:lnTo>
                  <a:lnTo>
                    <a:pt x="455929" y="3960037"/>
                  </a:lnTo>
                  <a:close/>
                </a:path>
                <a:path w="4822190" h="4635500">
                  <a:moveTo>
                    <a:pt x="576326" y="3960037"/>
                  </a:moveTo>
                  <a:lnTo>
                    <a:pt x="541147" y="3960037"/>
                  </a:lnTo>
                  <a:lnTo>
                    <a:pt x="541147" y="3993388"/>
                  </a:lnTo>
                  <a:lnTo>
                    <a:pt x="576326" y="3993388"/>
                  </a:lnTo>
                  <a:lnTo>
                    <a:pt x="576326" y="3960037"/>
                  </a:lnTo>
                  <a:close/>
                </a:path>
                <a:path w="4822190" h="4635500">
                  <a:moveTo>
                    <a:pt x="694943" y="3960037"/>
                  </a:moveTo>
                  <a:lnTo>
                    <a:pt x="662558" y="3960037"/>
                  </a:lnTo>
                  <a:lnTo>
                    <a:pt x="662558" y="3993388"/>
                  </a:lnTo>
                  <a:lnTo>
                    <a:pt x="694943" y="3993388"/>
                  </a:lnTo>
                  <a:lnTo>
                    <a:pt x="694943" y="3960037"/>
                  </a:lnTo>
                  <a:close/>
                </a:path>
                <a:path w="4822190" h="4635500">
                  <a:moveTo>
                    <a:pt x="213105" y="4012831"/>
                  </a:moveTo>
                  <a:lnTo>
                    <a:pt x="179704" y="4012831"/>
                  </a:lnTo>
                  <a:lnTo>
                    <a:pt x="179704" y="4048036"/>
                  </a:lnTo>
                  <a:lnTo>
                    <a:pt x="213105" y="4048036"/>
                  </a:lnTo>
                  <a:lnTo>
                    <a:pt x="213105" y="4012831"/>
                  </a:lnTo>
                  <a:close/>
                </a:path>
                <a:path w="4822190" h="4635500">
                  <a:moveTo>
                    <a:pt x="94487" y="4012831"/>
                  </a:moveTo>
                  <a:lnTo>
                    <a:pt x="59308" y="4012831"/>
                  </a:lnTo>
                  <a:lnTo>
                    <a:pt x="59308" y="4048036"/>
                  </a:lnTo>
                  <a:lnTo>
                    <a:pt x="94487" y="4048036"/>
                  </a:lnTo>
                  <a:lnTo>
                    <a:pt x="94487" y="4012831"/>
                  </a:lnTo>
                  <a:close/>
                </a:path>
                <a:path w="4822190" h="4635500">
                  <a:moveTo>
                    <a:pt x="515238" y="4012831"/>
                  </a:moveTo>
                  <a:lnTo>
                    <a:pt x="482726" y="4012831"/>
                  </a:lnTo>
                  <a:lnTo>
                    <a:pt x="482726" y="4048036"/>
                  </a:lnTo>
                  <a:lnTo>
                    <a:pt x="515238" y="4048036"/>
                  </a:lnTo>
                  <a:lnTo>
                    <a:pt x="515238" y="4012831"/>
                  </a:lnTo>
                  <a:close/>
                </a:path>
                <a:path w="4822190" h="4635500">
                  <a:moveTo>
                    <a:pt x="455929" y="4067492"/>
                  </a:moveTo>
                  <a:lnTo>
                    <a:pt x="420624" y="4067492"/>
                  </a:lnTo>
                  <a:lnTo>
                    <a:pt x="420624" y="4102684"/>
                  </a:lnTo>
                  <a:lnTo>
                    <a:pt x="455929" y="4102684"/>
                  </a:lnTo>
                  <a:lnTo>
                    <a:pt x="455929" y="4067492"/>
                  </a:lnTo>
                  <a:close/>
                </a:path>
                <a:path w="4822190" h="4635500">
                  <a:moveTo>
                    <a:pt x="694943" y="4067492"/>
                  </a:moveTo>
                  <a:lnTo>
                    <a:pt x="662558" y="4067492"/>
                  </a:lnTo>
                  <a:lnTo>
                    <a:pt x="662558" y="4102684"/>
                  </a:lnTo>
                  <a:lnTo>
                    <a:pt x="694943" y="4102684"/>
                  </a:lnTo>
                  <a:lnTo>
                    <a:pt x="694943" y="4067492"/>
                  </a:lnTo>
                  <a:close/>
                </a:path>
                <a:path w="4822190" h="4635500">
                  <a:moveTo>
                    <a:pt x="213105" y="4126776"/>
                  </a:moveTo>
                  <a:lnTo>
                    <a:pt x="179704" y="4126776"/>
                  </a:lnTo>
                  <a:lnTo>
                    <a:pt x="179704" y="4159199"/>
                  </a:lnTo>
                  <a:lnTo>
                    <a:pt x="213105" y="4159199"/>
                  </a:lnTo>
                  <a:lnTo>
                    <a:pt x="213105" y="4126776"/>
                  </a:lnTo>
                  <a:close/>
                </a:path>
                <a:path w="4822190" h="4635500">
                  <a:moveTo>
                    <a:pt x="396621" y="4126776"/>
                  </a:moveTo>
                  <a:lnTo>
                    <a:pt x="361314" y="4126776"/>
                  </a:lnTo>
                  <a:lnTo>
                    <a:pt x="361314" y="4159199"/>
                  </a:lnTo>
                  <a:lnTo>
                    <a:pt x="396621" y="4159199"/>
                  </a:lnTo>
                  <a:lnTo>
                    <a:pt x="396621" y="4126776"/>
                  </a:lnTo>
                  <a:close/>
                </a:path>
                <a:path w="4822190" h="4635500">
                  <a:moveTo>
                    <a:pt x="694943" y="4126776"/>
                  </a:moveTo>
                  <a:lnTo>
                    <a:pt x="662558" y="4126776"/>
                  </a:lnTo>
                  <a:lnTo>
                    <a:pt x="662558" y="4159199"/>
                  </a:lnTo>
                  <a:lnTo>
                    <a:pt x="694943" y="4159199"/>
                  </a:lnTo>
                  <a:lnTo>
                    <a:pt x="694943" y="4126776"/>
                  </a:lnTo>
                  <a:close/>
                </a:path>
                <a:path w="4822190" h="4635500">
                  <a:moveTo>
                    <a:pt x="455929" y="4179570"/>
                  </a:moveTo>
                  <a:lnTo>
                    <a:pt x="420624" y="4179570"/>
                  </a:lnTo>
                  <a:lnTo>
                    <a:pt x="420624" y="4214774"/>
                  </a:lnTo>
                  <a:lnTo>
                    <a:pt x="455929" y="4214774"/>
                  </a:lnTo>
                  <a:lnTo>
                    <a:pt x="455929" y="4179570"/>
                  </a:lnTo>
                  <a:close/>
                </a:path>
                <a:path w="4822190" h="4635500">
                  <a:moveTo>
                    <a:pt x="153797" y="4179570"/>
                  </a:moveTo>
                  <a:lnTo>
                    <a:pt x="118617" y="4179570"/>
                  </a:lnTo>
                  <a:lnTo>
                    <a:pt x="118617" y="4214774"/>
                  </a:lnTo>
                  <a:lnTo>
                    <a:pt x="153797" y="4214774"/>
                  </a:lnTo>
                  <a:lnTo>
                    <a:pt x="153797" y="4179570"/>
                  </a:lnTo>
                  <a:close/>
                </a:path>
                <a:path w="4822190" h="4635500">
                  <a:moveTo>
                    <a:pt x="153797" y="4341685"/>
                  </a:moveTo>
                  <a:lnTo>
                    <a:pt x="118617" y="4341685"/>
                  </a:lnTo>
                  <a:lnTo>
                    <a:pt x="118617" y="4376877"/>
                  </a:lnTo>
                  <a:lnTo>
                    <a:pt x="153797" y="4376877"/>
                  </a:lnTo>
                  <a:lnTo>
                    <a:pt x="153797" y="4341685"/>
                  </a:lnTo>
                  <a:close/>
                </a:path>
                <a:path w="4822190" h="4635500">
                  <a:moveTo>
                    <a:pt x="153797" y="4497298"/>
                  </a:moveTo>
                  <a:lnTo>
                    <a:pt x="118617" y="4497298"/>
                  </a:lnTo>
                  <a:lnTo>
                    <a:pt x="118617" y="4532505"/>
                  </a:lnTo>
                  <a:lnTo>
                    <a:pt x="153797" y="4532505"/>
                  </a:lnTo>
                  <a:lnTo>
                    <a:pt x="153797" y="4497298"/>
                  </a:lnTo>
                  <a:close/>
                </a:path>
                <a:path w="4822190" h="4635500">
                  <a:moveTo>
                    <a:pt x="94487" y="4600126"/>
                  </a:moveTo>
                  <a:lnTo>
                    <a:pt x="59308" y="4600126"/>
                  </a:lnTo>
                  <a:lnTo>
                    <a:pt x="59308" y="4635326"/>
                  </a:lnTo>
                  <a:lnTo>
                    <a:pt x="94487" y="4635326"/>
                  </a:lnTo>
                  <a:lnTo>
                    <a:pt x="94487" y="4600126"/>
                  </a:lnTo>
                  <a:close/>
                </a:path>
                <a:path w="4822190" h="4635500">
                  <a:moveTo>
                    <a:pt x="694943" y="4600126"/>
                  </a:moveTo>
                  <a:lnTo>
                    <a:pt x="662558" y="4600126"/>
                  </a:lnTo>
                  <a:lnTo>
                    <a:pt x="662558" y="4635326"/>
                  </a:lnTo>
                  <a:lnTo>
                    <a:pt x="694943" y="4635326"/>
                  </a:lnTo>
                  <a:lnTo>
                    <a:pt x="694943" y="4600126"/>
                  </a:lnTo>
                  <a:close/>
                </a:path>
                <a:path w="4822190" h="4635500">
                  <a:moveTo>
                    <a:pt x="274320" y="4497298"/>
                  </a:moveTo>
                  <a:lnTo>
                    <a:pt x="239013" y="4497298"/>
                  </a:lnTo>
                  <a:lnTo>
                    <a:pt x="239013" y="4532505"/>
                  </a:lnTo>
                  <a:lnTo>
                    <a:pt x="274320" y="4532505"/>
                  </a:lnTo>
                  <a:lnTo>
                    <a:pt x="274320" y="4497298"/>
                  </a:lnTo>
                  <a:close/>
                </a:path>
                <a:path w="4822190" h="4635500">
                  <a:moveTo>
                    <a:pt x="333628" y="4179570"/>
                  </a:moveTo>
                  <a:lnTo>
                    <a:pt x="298323" y="4179570"/>
                  </a:lnTo>
                  <a:lnTo>
                    <a:pt x="298323" y="4214774"/>
                  </a:lnTo>
                  <a:lnTo>
                    <a:pt x="333628" y="4214774"/>
                  </a:lnTo>
                  <a:lnTo>
                    <a:pt x="333628" y="4179570"/>
                  </a:lnTo>
                  <a:close/>
                </a:path>
                <a:path w="4822190" h="4635500">
                  <a:moveTo>
                    <a:pt x="35178" y="4234230"/>
                  </a:moveTo>
                  <a:lnTo>
                    <a:pt x="0" y="4234230"/>
                  </a:lnTo>
                  <a:lnTo>
                    <a:pt x="0" y="4266653"/>
                  </a:lnTo>
                  <a:lnTo>
                    <a:pt x="35178" y="4266653"/>
                  </a:lnTo>
                  <a:lnTo>
                    <a:pt x="35178" y="4234230"/>
                  </a:lnTo>
                  <a:close/>
                </a:path>
                <a:path w="4822190" h="4635500">
                  <a:moveTo>
                    <a:pt x="694943" y="4234230"/>
                  </a:moveTo>
                  <a:lnTo>
                    <a:pt x="662558" y="4234230"/>
                  </a:lnTo>
                  <a:lnTo>
                    <a:pt x="662558" y="4266653"/>
                  </a:lnTo>
                  <a:lnTo>
                    <a:pt x="694943" y="4266653"/>
                  </a:lnTo>
                  <a:lnTo>
                    <a:pt x="694943" y="4234230"/>
                  </a:lnTo>
                  <a:close/>
                </a:path>
                <a:path w="4822190" h="4635500">
                  <a:moveTo>
                    <a:pt x="455929" y="4287024"/>
                  </a:moveTo>
                  <a:lnTo>
                    <a:pt x="420624" y="4287024"/>
                  </a:lnTo>
                  <a:lnTo>
                    <a:pt x="420624" y="4322229"/>
                  </a:lnTo>
                  <a:lnTo>
                    <a:pt x="455929" y="4322229"/>
                  </a:lnTo>
                  <a:lnTo>
                    <a:pt x="455929" y="4287024"/>
                  </a:lnTo>
                  <a:close/>
                </a:path>
                <a:path w="4822190" h="4635500">
                  <a:moveTo>
                    <a:pt x="455929" y="4600126"/>
                  </a:moveTo>
                  <a:lnTo>
                    <a:pt x="420624" y="4600126"/>
                  </a:lnTo>
                  <a:lnTo>
                    <a:pt x="420624" y="4635326"/>
                  </a:lnTo>
                  <a:lnTo>
                    <a:pt x="455929" y="4635326"/>
                  </a:lnTo>
                  <a:lnTo>
                    <a:pt x="455929" y="4600126"/>
                  </a:lnTo>
                  <a:close/>
                </a:path>
                <a:path w="4822190" h="4635500">
                  <a:moveTo>
                    <a:pt x="213105" y="4287024"/>
                  </a:moveTo>
                  <a:lnTo>
                    <a:pt x="179704" y="4287024"/>
                  </a:lnTo>
                  <a:lnTo>
                    <a:pt x="179704" y="4322229"/>
                  </a:lnTo>
                  <a:lnTo>
                    <a:pt x="213105" y="4322229"/>
                  </a:lnTo>
                  <a:lnTo>
                    <a:pt x="213105" y="4287024"/>
                  </a:lnTo>
                  <a:close/>
                </a:path>
                <a:path w="4822190" h="4635500">
                  <a:moveTo>
                    <a:pt x="35178" y="4341685"/>
                  </a:moveTo>
                  <a:lnTo>
                    <a:pt x="0" y="4341685"/>
                  </a:lnTo>
                  <a:lnTo>
                    <a:pt x="0" y="4376877"/>
                  </a:lnTo>
                  <a:lnTo>
                    <a:pt x="35178" y="4376877"/>
                  </a:lnTo>
                  <a:lnTo>
                    <a:pt x="35178" y="4341685"/>
                  </a:lnTo>
                  <a:close/>
                </a:path>
                <a:path w="4822190" h="4635500">
                  <a:moveTo>
                    <a:pt x="35178" y="4418571"/>
                  </a:moveTo>
                  <a:lnTo>
                    <a:pt x="0" y="4418571"/>
                  </a:lnTo>
                  <a:lnTo>
                    <a:pt x="0" y="4452835"/>
                  </a:lnTo>
                  <a:lnTo>
                    <a:pt x="35178" y="4452835"/>
                  </a:lnTo>
                  <a:lnTo>
                    <a:pt x="35178" y="4418571"/>
                  </a:lnTo>
                  <a:close/>
                </a:path>
                <a:path w="4822190" h="4635500">
                  <a:moveTo>
                    <a:pt x="35178" y="4497298"/>
                  </a:moveTo>
                  <a:lnTo>
                    <a:pt x="0" y="4497298"/>
                  </a:lnTo>
                  <a:lnTo>
                    <a:pt x="0" y="4532505"/>
                  </a:lnTo>
                  <a:lnTo>
                    <a:pt x="35178" y="4532505"/>
                  </a:lnTo>
                  <a:lnTo>
                    <a:pt x="35178" y="4497298"/>
                  </a:lnTo>
                  <a:close/>
                </a:path>
                <a:path w="4822190" h="4635500">
                  <a:moveTo>
                    <a:pt x="333628" y="4341685"/>
                  </a:moveTo>
                  <a:lnTo>
                    <a:pt x="298323" y="4341685"/>
                  </a:lnTo>
                  <a:lnTo>
                    <a:pt x="298323" y="4376877"/>
                  </a:lnTo>
                  <a:lnTo>
                    <a:pt x="333628" y="4376877"/>
                  </a:lnTo>
                  <a:lnTo>
                    <a:pt x="333628" y="4341685"/>
                  </a:lnTo>
                  <a:close/>
                </a:path>
                <a:path w="4822190" h="4635500">
                  <a:moveTo>
                    <a:pt x="694943" y="4341685"/>
                  </a:moveTo>
                  <a:lnTo>
                    <a:pt x="662558" y="4341685"/>
                  </a:lnTo>
                  <a:lnTo>
                    <a:pt x="662558" y="4376877"/>
                  </a:lnTo>
                  <a:lnTo>
                    <a:pt x="694943" y="4376877"/>
                  </a:lnTo>
                  <a:lnTo>
                    <a:pt x="694943" y="4341685"/>
                  </a:lnTo>
                  <a:close/>
                </a:path>
                <a:path w="4822190" h="4635500">
                  <a:moveTo>
                    <a:pt x="717168" y="3241167"/>
                  </a:moveTo>
                  <a:lnTo>
                    <a:pt x="717168" y="3276346"/>
                  </a:lnTo>
                  <a:lnTo>
                    <a:pt x="752348" y="3289427"/>
                  </a:lnTo>
                  <a:lnTo>
                    <a:pt x="752348" y="3258820"/>
                  </a:lnTo>
                  <a:lnTo>
                    <a:pt x="717168" y="3241167"/>
                  </a:lnTo>
                  <a:close/>
                </a:path>
                <a:path w="4822190" h="4635500">
                  <a:moveTo>
                    <a:pt x="789431" y="3226435"/>
                  </a:moveTo>
                  <a:lnTo>
                    <a:pt x="789431" y="3252343"/>
                  </a:lnTo>
                  <a:lnTo>
                    <a:pt x="844168" y="3282950"/>
                  </a:lnTo>
                  <a:lnTo>
                    <a:pt x="844168" y="3260725"/>
                  </a:lnTo>
                  <a:lnTo>
                    <a:pt x="789431" y="3226435"/>
                  </a:lnTo>
                  <a:close/>
                </a:path>
                <a:path w="4822190" h="4635500">
                  <a:moveTo>
                    <a:pt x="832992" y="3208782"/>
                  </a:moveTo>
                  <a:lnTo>
                    <a:pt x="832992" y="3230118"/>
                  </a:lnTo>
                  <a:lnTo>
                    <a:pt x="885825" y="3265297"/>
                  </a:lnTo>
                  <a:lnTo>
                    <a:pt x="885825" y="3250438"/>
                  </a:lnTo>
                  <a:lnTo>
                    <a:pt x="832992" y="3208782"/>
                  </a:lnTo>
                  <a:close/>
                </a:path>
                <a:path w="4822190" h="4635500">
                  <a:moveTo>
                    <a:pt x="754252" y="3204210"/>
                  </a:moveTo>
                  <a:lnTo>
                    <a:pt x="754252" y="3234690"/>
                  </a:lnTo>
                  <a:lnTo>
                    <a:pt x="773683" y="3243961"/>
                  </a:lnTo>
                  <a:lnTo>
                    <a:pt x="773683" y="3215259"/>
                  </a:lnTo>
                  <a:lnTo>
                    <a:pt x="754252" y="3204210"/>
                  </a:lnTo>
                  <a:close/>
                </a:path>
                <a:path w="4822190" h="4635500">
                  <a:moveTo>
                    <a:pt x="717168" y="3180080"/>
                  </a:moveTo>
                  <a:lnTo>
                    <a:pt x="717168" y="3212465"/>
                  </a:lnTo>
                  <a:lnTo>
                    <a:pt x="738504" y="3226435"/>
                  </a:lnTo>
                  <a:lnTo>
                    <a:pt x="738504" y="3193034"/>
                  </a:lnTo>
                  <a:lnTo>
                    <a:pt x="717168" y="3180080"/>
                  </a:lnTo>
                  <a:close/>
                </a:path>
                <a:path w="4822190" h="4635500">
                  <a:moveTo>
                    <a:pt x="870076" y="3195828"/>
                  </a:moveTo>
                  <a:lnTo>
                    <a:pt x="870076" y="3212465"/>
                  </a:lnTo>
                  <a:lnTo>
                    <a:pt x="885825" y="3226435"/>
                  </a:lnTo>
                  <a:lnTo>
                    <a:pt x="885825" y="3208782"/>
                  </a:lnTo>
                  <a:lnTo>
                    <a:pt x="870076" y="3195828"/>
                  </a:lnTo>
                  <a:close/>
                </a:path>
                <a:path w="4822190" h="4635500">
                  <a:moveTo>
                    <a:pt x="795908" y="3180080"/>
                  </a:moveTo>
                  <a:lnTo>
                    <a:pt x="797813" y="3181985"/>
                  </a:lnTo>
                  <a:lnTo>
                    <a:pt x="797813" y="3205988"/>
                  </a:lnTo>
                  <a:lnTo>
                    <a:pt x="815339" y="3219958"/>
                  </a:lnTo>
                  <a:lnTo>
                    <a:pt x="815339" y="3195828"/>
                  </a:lnTo>
                  <a:lnTo>
                    <a:pt x="795908" y="3180080"/>
                  </a:lnTo>
                  <a:close/>
                </a:path>
                <a:path w="4822190" h="4635500">
                  <a:moveTo>
                    <a:pt x="717168" y="3118993"/>
                  </a:moveTo>
                  <a:lnTo>
                    <a:pt x="717168" y="3151378"/>
                  </a:lnTo>
                  <a:lnTo>
                    <a:pt x="780160" y="3195828"/>
                  </a:lnTo>
                  <a:lnTo>
                    <a:pt x="780160" y="3168904"/>
                  </a:lnTo>
                  <a:lnTo>
                    <a:pt x="717168" y="3118993"/>
                  </a:lnTo>
                  <a:close/>
                </a:path>
                <a:path w="4822190" h="4635500">
                  <a:moveTo>
                    <a:pt x="820038" y="3101340"/>
                  </a:moveTo>
                  <a:lnTo>
                    <a:pt x="821816" y="3105912"/>
                  </a:lnTo>
                  <a:lnTo>
                    <a:pt x="821816" y="3127248"/>
                  </a:lnTo>
                  <a:lnTo>
                    <a:pt x="885825" y="3186557"/>
                  </a:lnTo>
                  <a:lnTo>
                    <a:pt x="885825" y="3168904"/>
                  </a:lnTo>
                  <a:lnTo>
                    <a:pt x="820038" y="3101340"/>
                  </a:lnTo>
                  <a:close/>
                </a:path>
                <a:path w="4822190" h="4635500">
                  <a:moveTo>
                    <a:pt x="866393" y="3103245"/>
                  </a:moveTo>
                  <a:lnTo>
                    <a:pt x="866393" y="3122676"/>
                  </a:lnTo>
                  <a:lnTo>
                    <a:pt x="885825" y="3142996"/>
                  </a:lnTo>
                  <a:lnTo>
                    <a:pt x="885825" y="3125470"/>
                  </a:lnTo>
                  <a:lnTo>
                    <a:pt x="866393" y="3103245"/>
                  </a:lnTo>
                  <a:close/>
                </a:path>
                <a:path w="4822190" h="4635500">
                  <a:moveTo>
                    <a:pt x="717168" y="3056890"/>
                  </a:moveTo>
                  <a:lnTo>
                    <a:pt x="717168" y="3090164"/>
                  </a:lnTo>
                  <a:lnTo>
                    <a:pt x="743076" y="3112389"/>
                  </a:lnTo>
                  <a:lnTo>
                    <a:pt x="743076" y="3079115"/>
                  </a:lnTo>
                  <a:lnTo>
                    <a:pt x="717168" y="3056890"/>
                  </a:lnTo>
                  <a:close/>
                </a:path>
                <a:path w="4822190" h="4635500">
                  <a:moveTo>
                    <a:pt x="789431" y="3070733"/>
                  </a:moveTo>
                  <a:lnTo>
                    <a:pt x="789431" y="3096641"/>
                  </a:lnTo>
                  <a:lnTo>
                    <a:pt x="804290" y="3112389"/>
                  </a:lnTo>
                  <a:lnTo>
                    <a:pt x="804290" y="3085592"/>
                  </a:lnTo>
                  <a:lnTo>
                    <a:pt x="789431" y="3070733"/>
                  </a:lnTo>
                  <a:close/>
                </a:path>
                <a:path w="4822190" h="4635500">
                  <a:moveTo>
                    <a:pt x="866393" y="3059684"/>
                  </a:moveTo>
                  <a:lnTo>
                    <a:pt x="866393" y="3079115"/>
                  </a:lnTo>
                  <a:lnTo>
                    <a:pt x="885825" y="3103245"/>
                  </a:lnTo>
                  <a:lnTo>
                    <a:pt x="885825" y="3085592"/>
                  </a:lnTo>
                  <a:lnTo>
                    <a:pt x="866393" y="3059684"/>
                  </a:lnTo>
                  <a:close/>
                </a:path>
                <a:path w="4822190" h="4635500">
                  <a:moveTo>
                    <a:pt x="717168" y="2993898"/>
                  </a:moveTo>
                  <a:lnTo>
                    <a:pt x="717168" y="3029077"/>
                  </a:lnTo>
                  <a:lnTo>
                    <a:pt x="773683" y="3080893"/>
                  </a:lnTo>
                  <a:lnTo>
                    <a:pt x="773683" y="3053207"/>
                  </a:lnTo>
                  <a:lnTo>
                    <a:pt x="717168" y="2993898"/>
                  </a:lnTo>
                  <a:close/>
                </a:path>
                <a:path w="4822190" h="4635500">
                  <a:moveTo>
                    <a:pt x="857123" y="3006852"/>
                  </a:moveTo>
                  <a:lnTo>
                    <a:pt x="857123" y="3026283"/>
                  </a:lnTo>
                  <a:lnTo>
                    <a:pt x="885825" y="3064256"/>
                  </a:lnTo>
                  <a:lnTo>
                    <a:pt x="885825" y="3046730"/>
                  </a:lnTo>
                  <a:lnTo>
                    <a:pt x="857123" y="3006852"/>
                  </a:lnTo>
                  <a:close/>
                </a:path>
                <a:path w="4822190" h="4635500">
                  <a:moveTo>
                    <a:pt x="813561" y="2995676"/>
                  </a:moveTo>
                  <a:lnTo>
                    <a:pt x="813561" y="3019806"/>
                  </a:lnTo>
                  <a:lnTo>
                    <a:pt x="848740" y="3059684"/>
                  </a:lnTo>
                  <a:lnTo>
                    <a:pt x="848740" y="3040253"/>
                  </a:lnTo>
                  <a:lnTo>
                    <a:pt x="813561" y="2995676"/>
                  </a:lnTo>
                  <a:close/>
                </a:path>
                <a:path w="4822190" h="4635500">
                  <a:moveTo>
                    <a:pt x="845947" y="2945765"/>
                  </a:moveTo>
                  <a:lnTo>
                    <a:pt x="845947" y="2965196"/>
                  </a:lnTo>
                  <a:lnTo>
                    <a:pt x="885825" y="3022600"/>
                  </a:lnTo>
                  <a:lnTo>
                    <a:pt x="885825" y="3004947"/>
                  </a:lnTo>
                  <a:lnTo>
                    <a:pt x="845947" y="2945765"/>
                  </a:lnTo>
                  <a:close/>
                </a:path>
                <a:path w="4822190" h="4635500">
                  <a:moveTo>
                    <a:pt x="831087" y="2969768"/>
                  </a:moveTo>
                  <a:lnTo>
                    <a:pt x="831087" y="2991104"/>
                  </a:lnTo>
                  <a:lnTo>
                    <a:pt x="841375" y="3004947"/>
                  </a:lnTo>
                  <a:lnTo>
                    <a:pt x="841375" y="2982722"/>
                  </a:lnTo>
                  <a:lnTo>
                    <a:pt x="831087" y="2969768"/>
                  </a:lnTo>
                  <a:close/>
                </a:path>
                <a:path w="4822190" h="4635500">
                  <a:moveTo>
                    <a:pt x="786637" y="2960497"/>
                  </a:moveTo>
                  <a:lnTo>
                    <a:pt x="786637" y="2987421"/>
                  </a:lnTo>
                  <a:lnTo>
                    <a:pt x="797813" y="3002280"/>
                  </a:lnTo>
                  <a:lnTo>
                    <a:pt x="797813" y="2974467"/>
                  </a:lnTo>
                  <a:lnTo>
                    <a:pt x="786637" y="2960497"/>
                  </a:lnTo>
                  <a:close/>
                </a:path>
                <a:path w="4822190" h="4635500">
                  <a:moveTo>
                    <a:pt x="771905" y="2777109"/>
                  </a:moveTo>
                  <a:lnTo>
                    <a:pt x="771905" y="2807716"/>
                  </a:lnTo>
                  <a:lnTo>
                    <a:pt x="885825" y="2982722"/>
                  </a:lnTo>
                  <a:lnTo>
                    <a:pt x="885825" y="2965196"/>
                  </a:lnTo>
                  <a:lnTo>
                    <a:pt x="771905" y="2777109"/>
                  </a:lnTo>
                  <a:close/>
                </a:path>
                <a:path w="4822190" h="4635500">
                  <a:moveTo>
                    <a:pt x="752348" y="2860548"/>
                  </a:moveTo>
                  <a:lnTo>
                    <a:pt x="752348" y="2891028"/>
                  </a:lnTo>
                  <a:lnTo>
                    <a:pt x="813561" y="2969768"/>
                  </a:lnTo>
                  <a:lnTo>
                    <a:pt x="813561" y="2945765"/>
                  </a:lnTo>
                  <a:lnTo>
                    <a:pt x="752348" y="2860548"/>
                  </a:lnTo>
                  <a:close/>
                </a:path>
                <a:path w="4822190" h="4635500">
                  <a:moveTo>
                    <a:pt x="717168" y="2870708"/>
                  </a:moveTo>
                  <a:lnTo>
                    <a:pt x="717168" y="2905887"/>
                  </a:lnTo>
                  <a:lnTo>
                    <a:pt x="769111" y="2966974"/>
                  </a:lnTo>
                  <a:lnTo>
                    <a:pt x="769111" y="2939288"/>
                  </a:lnTo>
                  <a:lnTo>
                    <a:pt x="717168" y="2870708"/>
                  </a:lnTo>
                  <a:close/>
                </a:path>
                <a:path w="4822190" h="4635500">
                  <a:moveTo>
                    <a:pt x="876553" y="2908681"/>
                  </a:moveTo>
                  <a:lnTo>
                    <a:pt x="876553" y="2926207"/>
                  </a:lnTo>
                  <a:lnTo>
                    <a:pt x="885825" y="2941066"/>
                  </a:lnTo>
                  <a:lnTo>
                    <a:pt x="885825" y="2923540"/>
                  </a:lnTo>
                  <a:lnTo>
                    <a:pt x="876553" y="2908681"/>
                  </a:lnTo>
                  <a:close/>
                </a:path>
                <a:path w="4822190" h="4635500">
                  <a:moveTo>
                    <a:pt x="717168" y="2564003"/>
                  </a:moveTo>
                  <a:lnTo>
                    <a:pt x="717168" y="2597404"/>
                  </a:lnTo>
                  <a:lnTo>
                    <a:pt x="885825" y="2899410"/>
                  </a:lnTo>
                  <a:lnTo>
                    <a:pt x="885825" y="2881757"/>
                  </a:lnTo>
                  <a:lnTo>
                    <a:pt x="717168" y="2564003"/>
                  </a:lnTo>
                  <a:close/>
                </a:path>
                <a:path w="4822190" h="4635500">
                  <a:moveTo>
                    <a:pt x="848740" y="2860548"/>
                  </a:moveTo>
                  <a:lnTo>
                    <a:pt x="848740" y="2879979"/>
                  </a:lnTo>
                  <a:lnTo>
                    <a:pt x="858901" y="2897505"/>
                  </a:lnTo>
                  <a:lnTo>
                    <a:pt x="858901" y="2877185"/>
                  </a:lnTo>
                  <a:lnTo>
                    <a:pt x="848740" y="2860548"/>
                  </a:lnTo>
                  <a:close/>
                </a:path>
                <a:path w="4822190" h="4635500">
                  <a:moveTo>
                    <a:pt x="717168" y="2752979"/>
                  </a:moveTo>
                  <a:lnTo>
                    <a:pt x="717168" y="2785491"/>
                  </a:lnTo>
                  <a:lnTo>
                    <a:pt x="780160" y="2877185"/>
                  </a:lnTo>
                  <a:lnTo>
                    <a:pt x="780160" y="2849372"/>
                  </a:lnTo>
                  <a:lnTo>
                    <a:pt x="717168" y="2752979"/>
                  </a:lnTo>
                  <a:close/>
                </a:path>
                <a:path w="4822190" h="4635500">
                  <a:moveTo>
                    <a:pt x="717168" y="2809494"/>
                  </a:moveTo>
                  <a:lnTo>
                    <a:pt x="717168" y="2844800"/>
                  </a:lnTo>
                  <a:lnTo>
                    <a:pt x="734822" y="2868803"/>
                  </a:lnTo>
                  <a:lnTo>
                    <a:pt x="734822" y="2836418"/>
                  </a:lnTo>
                  <a:lnTo>
                    <a:pt x="717168" y="2809494"/>
                  </a:lnTo>
                  <a:close/>
                </a:path>
                <a:path w="4822190" h="4635500">
                  <a:moveTo>
                    <a:pt x="863600" y="2801239"/>
                  </a:moveTo>
                  <a:lnTo>
                    <a:pt x="863600" y="2818765"/>
                  </a:lnTo>
                  <a:lnTo>
                    <a:pt x="885825" y="2860548"/>
                  </a:lnTo>
                  <a:lnTo>
                    <a:pt x="885825" y="2844800"/>
                  </a:lnTo>
                  <a:lnTo>
                    <a:pt x="863600" y="2801239"/>
                  </a:lnTo>
                  <a:close/>
                </a:path>
                <a:path w="4822190" h="4635500">
                  <a:moveTo>
                    <a:pt x="807084" y="2783586"/>
                  </a:moveTo>
                  <a:lnTo>
                    <a:pt x="807084" y="2807716"/>
                  </a:lnTo>
                  <a:lnTo>
                    <a:pt x="832992" y="2853055"/>
                  </a:lnTo>
                  <a:lnTo>
                    <a:pt x="832992" y="2829052"/>
                  </a:lnTo>
                  <a:lnTo>
                    <a:pt x="807084" y="2783586"/>
                  </a:lnTo>
                  <a:close/>
                </a:path>
                <a:path w="4822190" h="4635500">
                  <a:moveTo>
                    <a:pt x="717168" y="2441829"/>
                  </a:moveTo>
                  <a:lnTo>
                    <a:pt x="717168" y="2474214"/>
                  </a:lnTo>
                  <a:lnTo>
                    <a:pt x="885825" y="2822448"/>
                  </a:lnTo>
                  <a:lnTo>
                    <a:pt x="885825" y="2804922"/>
                  </a:lnTo>
                  <a:lnTo>
                    <a:pt x="717168" y="2441829"/>
                  </a:lnTo>
                  <a:close/>
                </a:path>
                <a:path w="4822190" h="4635500">
                  <a:moveTo>
                    <a:pt x="793114" y="2656713"/>
                  </a:moveTo>
                  <a:lnTo>
                    <a:pt x="793114" y="2684526"/>
                  </a:lnTo>
                  <a:lnTo>
                    <a:pt x="845947" y="2787269"/>
                  </a:lnTo>
                  <a:lnTo>
                    <a:pt x="845947" y="2766060"/>
                  </a:lnTo>
                  <a:lnTo>
                    <a:pt x="793114" y="2656713"/>
                  </a:lnTo>
                  <a:close/>
                </a:path>
                <a:path w="4822190" h="4635500">
                  <a:moveTo>
                    <a:pt x="717168" y="2687320"/>
                  </a:moveTo>
                  <a:lnTo>
                    <a:pt x="717168" y="2721483"/>
                  </a:lnTo>
                  <a:lnTo>
                    <a:pt x="754252" y="2780792"/>
                  </a:lnTo>
                  <a:lnTo>
                    <a:pt x="754252" y="2750312"/>
                  </a:lnTo>
                  <a:lnTo>
                    <a:pt x="717168" y="2687320"/>
                  </a:lnTo>
                  <a:close/>
                </a:path>
                <a:path w="4822190" h="4635500">
                  <a:moveTo>
                    <a:pt x="717168" y="2625217"/>
                  </a:moveTo>
                  <a:lnTo>
                    <a:pt x="717168" y="2660396"/>
                  </a:lnTo>
                  <a:lnTo>
                    <a:pt x="734822" y="2691003"/>
                  </a:lnTo>
                  <a:lnTo>
                    <a:pt x="734822" y="2658491"/>
                  </a:lnTo>
                  <a:lnTo>
                    <a:pt x="717168" y="2625217"/>
                  </a:lnTo>
                  <a:close/>
                </a:path>
                <a:path w="4822190" h="4635500">
                  <a:moveTo>
                    <a:pt x="797813" y="3333877"/>
                  </a:moveTo>
                  <a:lnTo>
                    <a:pt x="797813" y="3359785"/>
                  </a:lnTo>
                  <a:lnTo>
                    <a:pt x="844168" y="3372739"/>
                  </a:lnTo>
                  <a:lnTo>
                    <a:pt x="844168" y="3350514"/>
                  </a:lnTo>
                  <a:lnTo>
                    <a:pt x="797813" y="3333877"/>
                  </a:lnTo>
                  <a:close/>
                </a:path>
                <a:path w="4822190" h="4635500">
                  <a:moveTo>
                    <a:pt x="820038" y="3293999"/>
                  </a:moveTo>
                  <a:lnTo>
                    <a:pt x="820038" y="3318129"/>
                  </a:lnTo>
                  <a:lnTo>
                    <a:pt x="885825" y="3344037"/>
                  </a:lnTo>
                  <a:lnTo>
                    <a:pt x="885825" y="3329178"/>
                  </a:lnTo>
                  <a:lnTo>
                    <a:pt x="820038" y="3293999"/>
                  </a:lnTo>
                  <a:close/>
                </a:path>
                <a:path w="4822190" h="4635500">
                  <a:moveTo>
                    <a:pt x="717168" y="3302381"/>
                  </a:moveTo>
                  <a:lnTo>
                    <a:pt x="717168" y="3337560"/>
                  </a:lnTo>
                  <a:lnTo>
                    <a:pt x="780160" y="3355086"/>
                  </a:lnTo>
                  <a:lnTo>
                    <a:pt x="780160" y="3326384"/>
                  </a:lnTo>
                  <a:lnTo>
                    <a:pt x="717168" y="3302381"/>
                  </a:lnTo>
                  <a:close/>
                </a:path>
                <a:path w="4822190" h="4635500">
                  <a:moveTo>
                    <a:pt x="758825" y="3375533"/>
                  </a:moveTo>
                  <a:lnTo>
                    <a:pt x="758825" y="3406089"/>
                  </a:lnTo>
                  <a:lnTo>
                    <a:pt x="797813" y="3409797"/>
                  </a:lnTo>
                  <a:lnTo>
                    <a:pt x="797813" y="3383864"/>
                  </a:lnTo>
                  <a:lnTo>
                    <a:pt x="758825" y="3375533"/>
                  </a:lnTo>
                  <a:close/>
                </a:path>
                <a:path w="4822190" h="4635500">
                  <a:moveTo>
                    <a:pt x="850646" y="3399612"/>
                  </a:moveTo>
                  <a:lnTo>
                    <a:pt x="850646" y="3419068"/>
                  </a:lnTo>
                  <a:lnTo>
                    <a:pt x="885825" y="3423691"/>
                  </a:lnTo>
                  <a:lnTo>
                    <a:pt x="885825" y="3407943"/>
                  </a:lnTo>
                  <a:lnTo>
                    <a:pt x="861695" y="3401466"/>
                  </a:lnTo>
                  <a:lnTo>
                    <a:pt x="850646" y="3399612"/>
                  </a:lnTo>
                  <a:close/>
                </a:path>
                <a:path w="4822190" h="4635500">
                  <a:moveTo>
                    <a:pt x="717168" y="3425545"/>
                  </a:moveTo>
                  <a:lnTo>
                    <a:pt x="717168" y="3460750"/>
                  </a:lnTo>
                  <a:lnTo>
                    <a:pt x="776477" y="3462604"/>
                  </a:lnTo>
                  <a:lnTo>
                    <a:pt x="776477" y="3433889"/>
                  </a:lnTo>
                  <a:lnTo>
                    <a:pt x="717168" y="3425545"/>
                  </a:lnTo>
                  <a:close/>
                </a:path>
                <a:path w="4822190" h="4635500">
                  <a:moveTo>
                    <a:pt x="793114" y="3436658"/>
                  </a:moveTo>
                  <a:lnTo>
                    <a:pt x="793114" y="3462604"/>
                  </a:lnTo>
                  <a:lnTo>
                    <a:pt x="813561" y="3462604"/>
                  </a:lnTo>
                  <a:lnTo>
                    <a:pt x="813561" y="3438512"/>
                  </a:lnTo>
                  <a:lnTo>
                    <a:pt x="793114" y="3436658"/>
                  </a:lnTo>
                  <a:close/>
                </a:path>
                <a:path w="4822190" h="4635500">
                  <a:moveTo>
                    <a:pt x="831087" y="3440366"/>
                  </a:moveTo>
                  <a:lnTo>
                    <a:pt x="831087" y="3465385"/>
                  </a:lnTo>
                  <a:lnTo>
                    <a:pt x="885825" y="3467227"/>
                  </a:lnTo>
                  <a:lnTo>
                    <a:pt x="885825" y="3449637"/>
                  </a:lnTo>
                  <a:lnTo>
                    <a:pt x="831087" y="3440366"/>
                  </a:lnTo>
                  <a:close/>
                </a:path>
                <a:path w="4822190" h="4635500">
                  <a:moveTo>
                    <a:pt x="743076" y="3486683"/>
                  </a:moveTo>
                  <a:lnTo>
                    <a:pt x="717168" y="3486683"/>
                  </a:lnTo>
                  <a:lnTo>
                    <a:pt x="717168" y="3521887"/>
                  </a:lnTo>
                  <a:lnTo>
                    <a:pt x="743076" y="3520033"/>
                  </a:lnTo>
                  <a:lnTo>
                    <a:pt x="743076" y="3486683"/>
                  </a:lnTo>
                  <a:close/>
                </a:path>
                <a:path w="4822190" h="4635500">
                  <a:moveTo>
                    <a:pt x="855217" y="3489464"/>
                  </a:moveTo>
                  <a:lnTo>
                    <a:pt x="813561" y="3489464"/>
                  </a:lnTo>
                  <a:lnTo>
                    <a:pt x="813561" y="3513543"/>
                  </a:lnTo>
                  <a:lnTo>
                    <a:pt x="855217" y="3508921"/>
                  </a:lnTo>
                  <a:lnTo>
                    <a:pt x="855217" y="3489464"/>
                  </a:lnTo>
                  <a:close/>
                </a:path>
                <a:path w="4822190" h="4635500">
                  <a:moveTo>
                    <a:pt x="885825" y="3489464"/>
                  </a:moveTo>
                  <a:lnTo>
                    <a:pt x="872871" y="3489464"/>
                  </a:lnTo>
                  <a:lnTo>
                    <a:pt x="872871" y="3508921"/>
                  </a:lnTo>
                  <a:lnTo>
                    <a:pt x="885825" y="3506139"/>
                  </a:lnTo>
                  <a:lnTo>
                    <a:pt x="885825" y="3489464"/>
                  </a:lnTo>
                  <a:close/>
                </a:path>
                <a:path w="4822190" h="4635500">
                  <a:moveTo>
                    <a:pt x="780160" y="3541344"/>
                  </a:moveTo>
                  <a:lnTo>
                    <a:pt x="717168" y="3547821"/>
                  </a:lnTo>
                  <a:lnTo>
                    <a:pt x="717168" y="3583025"/>
                  </a:lnTo>
                  <a:lnTo>
                    <a:pt x="780160" y="3568204"/>
                  </a:lnTo>
                  <a:lnTo>
                    <a:pt x="780160" y="3541344"/>
                  </a:lnTo>
                  <a:close/>
                </a:path>
                <a:path w="4822190" h="4635500">
                  <a:moveTo>
                    <a:pt x="813561" y="3537635"/>
                  </a:moveTo>
                  <a:lnTo>
                    <a:pt x="797813" y="3539490"/>
                  </a:lnTo>
                  <a:lnTo>
                    <a:pt x="797813" y="3565423"/>
                  </a:lnTo>
                  <a:lnTo>
                    <a:pt x="813561" y="3561715"/>
                  </a:lnTo>
                  <a:lnTo>
                    <a:pt x="813561" y="3537635"/>
                  </a:lnTo>
                  <a:close/>
                </a:path>
                <a:path w="4822190" h="4635500">
                  <a:moveTo>
                    <a:pt x="797813" y="3589502"/>
                  </a:moveTo>
                  <a:lnTo>
                    <a:pt x="765301" y="3595992"/>
                  </a:lnTo>
                  <a:lnTo>
                    <a:pt x="765301" y="3627488"/>
                  </a:lnTo>
                  <a:lnTo>
                    <a:pt x="797813" y="3616375"/>
                  </a:lnTo>
                  <a:lnTo>
                    <a:pt x="797813" y="3589502"/>
                  </a:lnTo>
                  <a:close/>
                </a:path>
                <a:path w="4822190" h="4635500">
                  <a:moveTo>
                    <a:pt x="852424" y="3579317"/>
                  </a:moveTo>
                  <a:lnTo>
                    <a:pt x="831087" y="3583025"/>
                  </a:lnTo>
                  <a:lnTo>
                    <a:pt x="813561" y="3585806"/>
                  </a:lnTo>
                  <a:lnTo>
                    <a:pt x="813561" y="3611740"/>
                  </a:lnTo>
                  <a:lnTo>
                    <a:pt x="852424" y="3598773"/>
                  </a:lnTo>
                  <a:lnTo>
                    <a:pt x="852424" y="3579317"/>
                  </a:lnTo>
                  <a:close/>
                </a:path>
                <a:path w="4822190" h="4635500">
                  <a:moveTo>
                    <a:pt x="885825" y="3571900"/>
                  </a:moveTo>
                  <a:lnTo>
                    <a:pt x="870076" y="3574681"/>
                  </a:lnTo>
                  <a:lnTo>
                    <a:pt x="870076" y="3594138"/>
                  </a:lnTo>
                  <a:lnTo>
                    <a:pt x="885825" y="3587648"/>
                  </a:lnTo>
                  <a:lnTo>
                    <a:pt x="885825" y="3571900"/>
                  </a:lnTo>
                  <a:close/>
                </a:path>
                <a:path w="4822190" h="4635500">
                  <a:moveTo>
                    <a:pt x="773683" y="4224959"/>
                  </a:moveTo>
                  <a:lnTo>
                    <a:pt x="749553" y="4251833"/>
                  </a:lnTo>
                  <a:lnTo>
                    <a:pt x="749553" y="4284256"/>
                  </a:lnTo>
                  <a:lnTo>
                    <a:pt x="773683" y="4253687"/>
                  </a:lnTo>
                  <a:lnTo>
                    <a:pt x="773683" y="4224959"/>
                  </a:lnTo>
                  <a:close/>
                </a:path>
                <a:path w="4822190" h="4635500">
                  <a:moveTo>
                    <a:pt x="885825" y="4150855"/>
                  </a:moveTo>
                  <a:lnTo>
                    <a:pt x="828421" y="4214774"/>
                  </a:lnTo>
                  <a:lnTo>
                    <a:pt x="828421" y="4238866"/>
                  </a:lnTo>
                  <a:lnTo>
                    <a:pt x="885825" y="4168457"/>
                  </a:lnTo>
                  <a:lnTo>
                    <a:pt x="885825" y="4150855"/>
                  </a:lnTo>
                  <a:close/>
                </a:path>
                <a:path w="4822190" h="4635500">
                  <a:moveTo>
                    <a:pt x="885825" y="4104538"/>
                  </a:moveTo>
                  <a:lnTo>
                    <a:pt x="791336" y="4208297"/>
                  </a:lnTo>
                  <a:lnTo>
                    <a:pt x="791336" y="4234230"/>
                  </a:lnTo>
                  <a:lnTo>
                    <a:pt x="885825" y="4122140"/>
                  </a:lnTo>
                  <a:lnTo>
                    <a:pt x="885825" y="4104538"/>
                  </a:lnTo>
                  <a:close/>
                </a:path>
                <a:path w="4822190" h="4635500">
                  <a:moveTo>
                    <a:pt x="744981" y="4150855"/>
                  </a:moveTo>
                  <a:lnTo>
                    <a:pt x="717168" y="4179570"/>
                  </a:lnTo>
                  <a:lnTo>
                    <a:pt x="717168" y="4214774"/>
                  </a:lnTo>
                  <a:lnTo>
                    <a:pt x="744981" y="4183278"/>
                  </a:lnTo>
                  <a:lnTo>
                    <a:pt x="744981" y="4150855"/>
                  </a:lnTo>
                  <a:close/>
                </a:path>
                <a:path w="4822190" h="4635500">
                  <a:moveTo>
                    <a:pt x="826515" y="4073969"/>
                  </a:moveTo>
                  <a:lnTo>
                    <a:pt x="762634" y="4135107"/>
                  </a:lnTo>
                  <a:lnTo>
                    <a:pt x="762634" y="4163822"/>
                  </a:lnTo>
                  <a:lnTo>
                    <a:pt x="826515" y="4098061"/>
                  </a:lnTo>
                  <a:lnTo>
                    <a:pt x="826515" y="4073969"/>
                  </a:lnTo>
                  <a:close/>
                </a:path>
                <a:path w="4822190" h="4635500">
                  <a:moveTo>
                    <a:pt x="758825" y="4089717"/>
                  </a:moveTo>
                  <a:lnTo>
                    <a:pt x="717168" y="4126776"/>
                  </a:lnTo>
                  <a:lnTo>
                    <a:pt x="717168" y="4159199"/>
                  </a:lnTo>
                  <a:lnTo>
                    <a:pt x="758825" y="4120286"/>
                  </a:lnTo>
                  <a:lnTo>
                    <a:pt x="758825" y="4089717"/>
                  </a:lnTo>
                  <a:close/>
                </a:path>
                <a:path w="4822190" h="4635500">
                  <a:moveTo>
                    <a:pt x="734822" y="4052671"/>
                  </a:moveTo>
                  <a:lnTo>
                    <a:pt x="717168" y="4067492"/>
                  </a:lnTo>
                  <a:lnTo>
                    <a:pt x="717168" y="4102684"/>
                  </a:lnTo>
                  <a:lnTo>
                    <a:pt x="734822" y="4085094"/>
                  </a:lnTo>
                  <a:lnTo>
                    <a:pt x="734822" y="4052671"/>
                  </a:lnTo>
                  <a:close/>
                </a:path>
                <a:path w="4822190" h="4635500">
                  <a:moveTo>
                    <a:pt x="885825" y="4061002"/>
                  </a:moveTo>
                  <a:lnTo>
                    <a:pt x="872871" y="4073969"/>
                  </a:lnTo>
                  <a:lnTo>
                    <a:pt x="872871" y="4093425"/>
                  </a:lnTo>
                  <a:lnTo>
                    <a:pt x="885825" y="4078605"/>
                  </a:lnTo>
                  <a:lnTo>
                    <a:pt x="885825" y="4061002"/>
                  </a:lnTo>
                  <a:close/>
                </a:path>
                <a:path w="4822190" h="4635500">
                  <a:moveTo>
                    <a:pt x="885825" y="4014685"/>
                  </a:moveTo>
                  <a:lnTo>
                    <a:pt x="841375" y="4059148"/>
                  </a:lnTo>
                  <a:lnTo>
                    <a:pt x="841375" y="4078605"/>
                  </a:lnTo>
                  <a:lnTo>
                    <a:pt x="885825" y="4032288"/>
                  </a:lnTo>
                  <a:lnTo>
                    <a:pt x="885825" y="4014685"/>
                  </a:lnTo>
                  <a:close/>
                </a:path>
                <a:path w="4822190" h="4635500">
                  <a:moveTo>
                    <a:pt x="810767" y="3988752"/>
                  </a:moveTo>
                  <a:lnTo>
                    <a:pt x="752348" y="4038777"/>
                  </a:lnTo>
                  <a:lnTo>
                    <a:pt x="752348" y="4069346"/>
                  </a:lnTo>
                  <a:lnTo>
                    <a:pt x="810767" y="4012831"/>
                  </a:lnTo>
                  <a:lnTo>
                    <a:pt x="810767" y="3988752"/>
                  </a:lnTo>
                  <a:close/>
                </a:path>
                <a:path w="4822190" h="4635500">
                  <a:moveTo>
                    <a:pt x="839470" y="4014685"/>
                  </a:moveTo>
                  <a:lnTo>
                    <a:pt x="807084" y="4043400"/>
                  </a:lnTo>
                  <a:lnTo>
                    <a:pt x="807084" y="4069346"/>
                  </a:lnTo>
                  <a:lnTo>
                    <a:pt x="839470" y="4036923"/>
                  </a:lnTo>
                  <a:lnTo>
                    <a:pt x="839470" y="4014685"/>
                  </a:lnTo>
                  <a:close/>
                </a:path>
                <a:path w="4822190" h="4635500">
                  <a:moveTo>
                    <a:pt x="885825" y="3973004"/>
                  </a:moveTo>
                  <a:lnTo>
                    <a:pt x="855217" y="3999865"/>
                  </a:lnTo>
                  <a:lnTo>
                    <a:pt x="855217" y="4019321"/>
                  </a:lnTo>
                  <a:lnTo>
                    <a:pt x="885825" y="3990606"/>
                  </a:lnTo>
                  <a:lnTo>
                    <a:pt x="885825" y="3973004"/>
                  </a:lnTo>
                  <a:close/>
                </a:path>
                <a:path w="4822190" h="4635500">
                  <a:moveTo>
                    <a:pt x="831087" y="3924833"/>
                  </a:moveTo>
                  <a:lnTo>
                    <a:pt x="769111" y="3973004"/>
                  </a:lnTo>
                  <a:lnTo>
                    <a:pt x="769111" y="4001719"/>
                  </a:lnTo>
                  <a:lnTo>
                    <a:pt x="831087" y="3947071"/>
                  </a:lnTo>
                  <a:lnTo>
                    <a:pt x="831087" y="3924833"/>
                  </a:lnTo>
                  <a:close/>
                </a:path>
                <a:path w="4822190" h="4635500">
                  <a:moveTo>
                    <a:pt x="885825" y="3927614"/>
                  </a:moveTo>
                  <a:lnTo>
                    <a:pt x="828421" y="3975785"/>
                  </a:lnTo>
                  <a:lnTo>
                    <a:pt x="828421" y="3997083"/>
                  </a:lnTo>
                  <a:lnTo>
                    <a:pt x="885825" y="3945216"/>
                  </a:lnTo>
                  <a:lnTo>
                    <a:pt x="885825" y="3927614"/>
                  </a:lnTo>
                  <a:close/>
                </a:path>
                <a:path w="4822190" h="4635500">
                  <a:moveTo>
                    <a:pt x="780160" y="3913720"/>
                  </a:moveTo>
                  <a:lnTo>
                    <a:pt x="717168" y="3960037"/>
                  </a:lnTo>
                  <a:lnTo>
                    <a:pt x="717168" y="3993388"/>
                  </a:lnTo>
                  <a:lnTo>
                    <a:pt x="780160" y="3942435"/>
                  </a:lnTo>
                  <a:lnTo>
                    <a:pt x="780160" y="3913720"/>
                  </a:lnTo>
                  <a:close/>
                </a:path>
                <a:path w="4822190" h="4635500">
                  <a:moveTo>
                    <a:pt x="885825" y="3883152"/>
                  </a:moveTo>
                  <a:lnTo>
                    <a:pt x="848740" y="3911866"/>
                  </a:lnTo>
                  <a:lnTo>
                    <a:pt x="848740" y="3934104"/>
                  </a:lnTo>
                  <a:lnTo>
                    <a:pt x="885825" y="3898900"/>
                  </a:lnTo>
                  <a:lnTo>
                    <a:pt x="885825" y="3883152"/>
                  </a:lnTo>
                  <a:close/>
                </a:path>
                <a:path w="4822190" h="4635500">
                  <a:moveTo>
                    <a:pt x="848740" y="3817378"/>
                  </a:moveTo>
                  <a:lnTo>
                    <a:pt x="758825" y="3876662"/>
                  </a:lnTo>
                  <a:lnTo>
                    <a:pt x="758825" y="3907231"/>
                  </a:lnTo>
                  <a:lnTo>
                    <a:pt x="848740" y="3839616"/>
                  </a:lnTo>
                  <a:lnTo>
                    <a:pt x="848740" y="3817378"/>
                  </a:lnTo>
                  <a:close/>
                </a:path>
                <a:path w="4822190" h="4635500">
                  <a:moveTo>
                    <a:pt x="885825" y="3839616"/>
                  </a:moveTo>
                  <a:lnTo>
                    <a:pt x="832992" y="3876662"/>
                  </a:lnTo>
                  <a:lnTo>
                    <a:pt x="832992" y="3898900"/>
                  </a:lnTo>
                  <a:lnTo>
                    <a:pt x="885825" y="3857218"/>
                  </a:lnTo>
                  <a:lnTo>
                    <a:pt x="885825" y="3839616"/>
                  </a:lnTo>
                  <a:close/>
                </a:path>
                <a:path w="4822190" h="4635500">
                  <a:moveTo>
                    <a:pt x="760729" y="3823868"/>
                  </a:moveTo>
                  <a:lnTo>
                    <a:pt x="717168" y="3848874"/>
                  </a:lnTo>
                  <a:lnTo>
                    <a:pt x="717168" y="3883152"/>
                  </a:lnTo>
                  <a:lnTo>
                    <a:pt x="760729" y="3852583"/>
                  </a:lnTo>
                  <a:lnTo>
                    <a:pt x="760729" y="3823868"/>
                  </a:lnTo>
                  <a:close/>
                </a:path>
                <a:path w="4822190" h="4635500">
                  <a:moveTo>
                    <a:pt x="885825" y="3793299"/>
                  </a:moveTo>
                  <a:lnTo>
                    <a:pt x="863600" y="3807193"/>
                  </a:lnTo>
                  <a:lnTo>
                    <a:pt x="863600" y="3826649"/>
                  </a:lnTo>
                  <a:lnTo>
                    <a:pt x="885825" y="3810901"/>
                  </a:lnTo>
                  <a:lnTo>
                    <a:pt x="885825" y="3793299"/>
                  </a:lnTo>
                  <a:close/>
                </a:path>
                <a:path w="4822190" h="4635500">
                  <a:moveTo>
                    <a:pt x="885825" y="3749763"/>
                  </a:moveTo>
                  <a:lnTo>
                    <a:pt x="831087" y="3783114"/>
                  </a:lnTo>
                  <a:lnTo>
                    <a:pt x="831087" y="3804412"/>
                  </a:lnTo>
                  <a:lnTo>
                    <a:pt x="885825" y="3767366"/>
                  </a:lnTo>
                  <a:lnTo>
                    <a:pt x="885825" y="3749763"/>
                  </a:lnTo>
                  <a:close/>
                </a:path>
                <a:path w="4822190" h="4635500">
                  <a:moveTo>
                    <a:pt x="797813" y="3749763"/>
                  </a:moveTo>
                  <a:lnTo>
                    <a:pt x="760729" y="3769207"/>
                  </a:lnTo>
                  <a:lnTo>
                    <a:pt x="760729" y="3799776"/>
                  </a:lnTo>
                  <a:lnTo>
                    <a:pt x="797813" y="3775697"/>
                  </a:lnTo>
                  <a:lnTo>
                    <a:pt x="797813" y="3749763"/>
                  </a:lnTo>
                  <a:close/>
                </a:path>
                <a:path w="4822190" h="4635500">
                  <a:moveTo>
                    <a:pt x="780160" y="3703447"/>
                  </a:moveTo>
                  <a:lnTo>
                    <a:pt x="717168" y="3732161"/>
                  </a:lnTo>
                  <a:lnTo>
                    <a:pt x="717168" y="3765511"/>
                  </a:lnTo>
                  <a:lnTo>
                    <a:pt x="780160" y="3732161"/>
                  </a:lnTo>
                  <a:lnTo>
                    <a:pt x="780160" y="3703447"/>
                  </a:lnTo>
                  <a:close/>
                </a:path>
                <a:path w="4822190" h="4635500">
                  <a:moveTo>
                    <a:pt x="885825" y="3703447"/>
                  </a:moveTo>
                  <a:lnTo>
                    <a:pt x="855217" y="3719195"/>
                  </a:lnTo>
                  <a:lnTo>
                    <a:pt x="855217" y="3738638"/>
                  </a:lnTo>
                  <a:lnTo>
                    <a:pt x="885825" y="3721049"/>
                  </a:lnTo>
                  <a:lnTo>
                    <a:pt x="885825" y="3703447"/>
                  </a:lnTo>
                  <a:close/>
                </a:path>
                <a:path w="4822190" h="4635500">
                  <a:moveTo>
                    <a:pt x="850646" y="3672878"/>
                  </a:moveTo>
                  <a:lnTo>
                    <a:pt x="797813" y="3696957"/>
                  </a:lnTo>
                  <a:lnTo>
                    <a:pt x="797813" y="3723817"/>
                  </a:lnTo>
                  <a:lnTo>
                    <a:pt x="850646" y="3695103"/>
                  </a:lnTo>
                  <a:lnTo>
                    <a:pt x="850646" y="3672878"/>
                  </a:lnTo>
                  <a:close/>
                </a:path>
                <a:path w="4822190" h="4635500">
                  <a:moveTo>
                    <a:pt x="828421" y="3633965"/>
                  </a:moveTo>
                  <a:lnTo>
                    <a:pt x="758825" y="3658057"/>
                  </a:lnTo>
                  <a:lnTo>
                    <a:pt x="758825" y="3688626"/>
                  </a:lnTo>
                  <a:lnTo>
                    <a:pt x="828421" y="3655275"/>
                  </a:lnTo>
                  <a:lnTo>
                    <a:pt x="828421" y="3633965"/>
                  </a:lnTo>
                  <a:close/>
                </a:path>
                <a:path w="4822190" h="4635500">
                  <a:moveTo>
                    <a:pt x="885825" y="3613594"/>
                  </a:moveTo>
                  <a:lnTo>
                    <a:pt x="845947" y="3627488"/>
                  </a:lnTo>
                  <a:lnTo>
                    <a:pt x="845947" y="3648786"/>
                  </a:lnTo>
                  <a:lnTo>
                    <a:pt x="885825" y="3631196"/>
                  </a:lnTo>
                  <a:lnTo>
                    <a:pt x="885825" y="3613594"/>
                  </a:lnTo>
                  <a:close/>
                </a:path>
                <a:path w="4822190" h="4635500">
                  <a:moveTo>
                    <a:pt x="1931034" y="0"/>
                  </a:moveTo>
                  <a:lnTo>
                    <a:pt x="1869821" y="0"/>
                  </a:lnTo>
                  <a:lnTo>
                    <a:pt x="1869821" y="61087"/>
                  </a:lnTo>
                  <a:lnTo>
                    <a:pt x="1931034" y="61087"/>
                  </a:lnTo>
                  <a:lnTo>
                    <a:pt x="1931034" y="0"/>
                  </a:lnTo>
                  <a:close/>
                </a:path>
                <a:path w="4822190" h="4635500">
                  <a:moveTo>
                    <a:pt x="2043176" y="0"/>
                  </a:moveTo>
                  <a:lnTo>
                    <a:pt x="1981961" y="0"/>
                  </a:lnTo>
                  <a:lnTo>
                    <a:pt x="1981961" y="61087"/>
                  </a:lnTo>
                  <a:lnTo>
                    <a:pt x="2043176" y="61087"/>
                  </a:lnTo>
                  <a:lnTo>
                    <a:pt x="2043176" y="0"/>
                  </a:lnTo>
                  <a:close/>
                </a:path>
                <a:path w="4822190" h="4635500">
                  <a:moveTo>
                    <a:pt x="2154301" y="0"/>
                  </a:moveTo>
                  <a:lnTo>
                    <a:pt x="2093086" y="0"/>
                  </a:lnTo>
                  <a:lnTo>
                    <a:pt x="2093086" y="61087"/>
                  </a:lnTo>
                  <a:lnTo>
                    <a:pt x="2154301" y="61087"/>
                  </a:lnTo>
                  <a:lnTo>
                    <a:pt x="2154301" y="0"/>
                  </a:lnTo>
                  <a:close/>
                </a:path>
                <a:path w="4822190" h="4635500">
                  <a:moveTo>
                    <a:pt x="2266441" y="0"/>
                  </a:moveTo>
                  <a:lnTo>
                    <a:pt x="2203450" y="0"/>
                  </a:lnTo>
                  <a:lnTo>
                    <a:pt x="2203450" y="61087"/>
                  </a:lnTo>
                  <a:lnTo>
                    <a:pt x="2266441" y="61087"/>
                  </a:lnTo>
                  <a:lnTo>
                    <a:pt x="2266441" y="0"/>
                  </a:lnTo>
                  <a:close/>
                </a:path>
                <a:path w="4822190" h="4635500">
                  <a:moveTo>
                    <a:pt x="2378582" y="0"/>
                  </a:moveTo>
                  <a:lnTo>
                    <a:pt x="2314575" y="0"/>
                  </a:lnTo>
                  <a:lnTo>
                    <a:pt x="2314575" y="61087"/>
                  </a:lnTo>
                  <a:lnTo>
                    <a:pt x="2378582" y="61087"/>
                  </a:lnTo>
                  <a:lnTo>
                    <a:pt x="2378582" y="0"/>
                  </a:lnTo>
                  <a:close/>
                </a:path>
                <a:path w="4822190" h="4635500">
                  <a:moveTo>
                    <a:pt x="1931034" y="112141"/>
                  </a:moveTo>
                  <a:lnTo>
                    <a:pt x="1869821" y="112141"/>
                  </a:lnTo>
                  <a:lnTo>
                    <a:pt x="1869821" y="173227"/>
                  </a:lnTo>
                  <a:lnTo>
                    <a:pt x="1931034" y="173227"/>
                  </a:lnTo>
                  <a:lnTo>
                    <a:pt x="1931034" y="112141"/>
                  </a:lnTo>
                  <a:close/>
                </a:path>
                <a:path w="4822190" h="4635500">
                  <a:moveTo>
                    <a:pt x="2043176" y="112141"/>
                  </a:moveTo>
                  <a:lnTo>
                    <a:pt x="1981961" y="112141"/>
                  </a:lnTo>
                  <a:lnTo>
                    <a:pt x="1981961" y="173227"/>
                  </a:lnTo>
                  <a:lnTo>
                    <a:pt x="2043176" y="173227"/>
                  </a:lnTo>
                  <a:lnTo>
                    <a:pt x="2043176" y="112141"/>
                  </a:lnTo>
                  <a:close/>
                </a:path>
                <a:path w="4822190" h="4635500">
                  <a:moveTo>
                    <a:pt x="2154301" y="112141"/>
                  </a:moveTo>
                  <a:lnTo>
                    <a:pt x="2093086" y="112141"/>
                  </a:lnTo>
                  <a:lnTo>
                    <a:pt x="2093086" y="173227"/>
                  </a:lnTo>
                  <a:lnTo>
                    <a:pt x="2154301" y="173227"/>
                  </a:lnTo>
                  <a:lnTo>
                    <a:pt x="2154301" y="112141"/>
                  </a:lnTo>
                  <a:close/>
                </a:path>
                <a:path w="4822190" h="4635500">
                  <a:moveTo>
                    <a:pt x="2266441" y="112141"/>
                  </a:moveTo>
                  <a:lnTo>
                    <a:pt x="2203450" y="112141"/>
                  </a:lnTo>
                  <a:lnTo>
                    <a:pt x="2203450" y="173227"/>
                  </a:lnTo>
                  <a:lnTo>
                    <a:pt x="2266441" y="173227"/>
                  </a:lnTo>
                  <a:lnTo>
                    <a:pt x="2266441" y="112141"/>
                  </a:lnTo>
                  <a:close/>
                </a:path>
                <a:path w="4822190" h="4635500">
                  <a:moveTo>
                    <a:pt x="1931034" y="223266"/>
                  </a:moveTo>
                  <a:lnTo>
                    <a:pt x="1869821" y="223266"/>
                  </a:lnTo>
                  <a:lnTo>
                    <a:pt x="1869821" y="285369"/>
                  </a:lnTo>
                  <a:lnTo>
                    <a:pt x="1931034" y="285369"/>
                  </a:lnTo>
                  <a:lnTo>
                    <a:pt x="1931034" y="223266"/>
                  </a:lnTo>
                  <a:close/>
                </a:path>
                <a:path w="4822190" h="4635500">
                  <a:moveTo>
                    <a:pt x="2154301" y="223266"/>
                  </a:moveTo>
                  <a:lnTo>
                    <a:pt x="2093086" y="223266"/>
                  </a:lnTo>
                  <a:lnTo>
                    <a:pt x="2093086" y="285369"/>
                  </a:lnTo>
                  <a:lnTo>
                    <a:pt x="2154301" y="285369"/>
                  </a:lnTo>
                  <a:lnTo>
                    <a:pt x="2154301" y="223266"/>
                  </a:lnTo>
                  <a:close/>
                </a:path>
                <a:path w="4822190" h="4635500">
                  <a:moveTo>
                    <a:pt x="2266441" y="223266"/>
                  </a:moveTo>
                  <a:lnTo>
                    <a:pt x="2203450" y="223266"/>
                  </a:lnTo>
                  <a:lnTo>
                    <a:pt x="2203450" y="285369"/>
                  </a:lnTo>
                  <a:lnTo>
                    <a:pt x="2266441" y="285369"/>
                  </a:lnTo>
                  <a:lnTo>
                    <a:pt x="2266441" y="223266"/>
                  </a:lnTo>
                  <a:close/>
                </a:path>
                <a:path w="4822190" h="4635500">
                  <a:moveTo>
                    <a:pt x="2378582" y="223266"/>
                  </a:moveTo>
                  <a:lnTo>
                    <a:pt x="2314575" y="223266"/>
                  </a:lnTo>
                  <a:lnTo>
                    <a:pt x="2314575" y="285369"/>
                  </a:lnTo>
                  <a:lnTo>
                    <a:pt x="2378582" y="285369"/>
                  </a:lnTo>
                  <a:lnTo>
                    <a:pt x="2378582" y="223266"/>
                  </a:lnTo>
                  <a:close/>
                </a:path>
                <a:path w="4822190" h="4635500">
                  <a:moveTo>
                    <a:pt x="1931034" y="335280"/>
                  </a:moveTo>
                  <a:lnTo>
                    <a:pt x="1869821" y="335280"/>
                  </a:lnTo>
                  <a:lnTo>
                    <a:pt x="1869821" y="396494"/>
                  </a:lnTo>
                  <a:lnTo>
                    <a:pt x="1931034" y="396494"/>
                  </a:lnTo>
                  <a:lnTo>
                    <a:pt x="1931034" y="335280"/>
                  </a:lnTo>
                  <a:close/>
                </a:path>
                <a:path w="4822190" h="4635500">
                  <a:moveTo>
                    <a:pt x="2043176" y="335280"/>
                  </a:moveTo>
                  <a:lnTo>
                    <a:pt x="1981961" y="335280"/>
                  </a:lnTo>
                  <a:lnTo>
                    <a:pt x="1981961" y="396494"/>
                  </a:lnTo>
                  <a:lnTo>
                    <a:pt x="2043176" y="396494"/>
                  </a:lnTo>
                  <a:lnTo>
                    <a:pt x="2043176" y="335280"/>
                  </a:lnTo>
                  <a:close/>
                </a:path>
                <a:path w="4822190" h="4635500">
                  <a:moveTo>
                    <a:pt x="2154301" y="335280"/>
                  </a:moveTo>
                  <a:lnTo>
                    <a:pt x="2093086" y="335280"/>
                  </a:lnTo>
                  <a:lnTo>
                    <a:pt x="2093086" y="396494"/>
                  </a:lnTo>
                  <a:lnTo>
                    <a:pt x="2154301" y="396494"/>
                  </a:lnTo>
                  <a:lnTo>
                    <a:pt x="2154301" y="335280"/>
                  </a:lnTo>
                  <a:close/>
                </a:path>
                <a:path w="4822190" h="4635500">
                  <a:moveTo>
                    <a:pt x="2266441" y="335280"/>
                  </a:moveTo>
                  <a:lnTo>
                    <a:pt x="2203450" y="335280"/>
                  </a:lnTo>
                  <a:lnTo>
                    <a:pt x="2203450" y="396494"/>
                  </a:lnTo>
                  <a:lnTo>
                    <a:pt x="2266441" y="396494"/>
                  </a:lnTo>
                  <a:lnTo>
                    <a:pt x="2266441" y="335280"/>
                  </a:lnTo>
                  <a:close/>
                </a:path>
                <a:path w="4822190" h="4635500">
                  <a:moveTo>
                    <a:pt x="2378582" y="335280"/>
                  </a:moveTo>
                  <a:lnTo>
                    <a:pt x="2314575" y="335280"/>
                  </a:lnTo>
                  <a:lnTo>
                    <a:pt x="2314575" y="396494"/>
                  </a:lnTo>
                  <a:lnTo>
                    <a:pt x="2378582" y="396494"/>
                  </a:lnTo>
                  <a:lnTo>
                    <a:pt x="2378582" y="335280"/>
                  </a:lnTo>
                  <a:close/>
                </a:path>
                <a:path w="4822190" h="4635500">
                  <a:moveTo>
                    <a:pt x="1931034" y="444626"/>
                  </a:moveTo>
                  <a:lnTo>
                    <a:pt x="1869821" y="444626"/>
                  </a:lnTo>
                  <a:lnTo>
                    <a:pt x="1869821" y="508508"/>
                  </a:lnTo>
                  <a:lnTo>
                    <a:pt x="1931034" y="508508"/>
                  </a:lnTo>
                  <a:lnTo>
                    <a:pt x="1931034" y="444626"/>
                  </a:lnTo>
                  <a:close/>
                </a:path>
                <a:path w="4822190" h="4635500">
                  <a:moveTo>
                    <a:pt x="2043176" y="444626"/>
                  </a:moveTo>
                  <a:lnTo>
                    <a:pt x="1981961" y="444626"/>
                  </a:lnTo>
                  <a:lnTo>
                    <a:pt x="1981961" y="508508"/>
                  </a:lnTo>
                  <a:lnTo>
                    <a:pt x="2043176" y="508508"/>
                  </a:lnTo>
                  <a:lnTo>
                    <a:pt x="2043176" y="444626"/>
                  </a:lnTo>
                  <a:close/>
                </a:path>
                <a:path w="4822190" h="4635500">
                  <a:moveTo>
                    <a:pt x="2154301" y="444626"/>
                  </a:moveTo>
                  <a:lnTo>
                    <a:pt x="2093086" y="444626"/>
                  </a:lnTo>
                  <a:lnTo>
                    <a:pt x="2093086" y="508508"/>
                  </a:lnTo>
                  <a:lnTo>
                    <a:pt x="2154301" y="508508"/>
                  </a:lnTo>
                  <a:lnTo>
                    <a:pt x="2154301" y="444626"/>
                  </a:lnTo>
                  <a:close/>
                </a:path>
                <a:path w="4822190" h="4635500">
                  <a:moveTo>
                    <a:pt x="2266441" y="444626"/>
                  </a:moveTo>
                  <a:lnTo>
                    <a:pt x="2203450" y="444626"/>
                  </a:lnTo>
                  <a:lnTo>
                    <a:pt x="2203450" y="508508"/>
                  </a:lnTo>
                  <a:lnTo>
                    <a:pt x="2266441" y="508508"/>
                  </a:lnTo>
                  <a:lnTo>
                    <a:pt x="2266441" y="444626"/>
                  </a:lnTo>
                  <a:close/>
                </a:path>
                <a:path w="4822190" h="4635500">
                  <a:moveTo>
                    <a:pt x="2378582" y="444626"/>
                  </a:moveTo>
                  <a:lnTo>
                    <a:pt x="2314575" y="444626"/>
                  </a:lnTo>
                  <a:lnTo>
                    <a:pt x="2314575" y="508508"/>
                  </a:lnTo>
                  <a:lnTo>
                    <a:pt x="2378582" y="508508"/>
                  </a:lnTo>
                  <a:lnTo>
                    <a:pt x="2378582" y="444626"/>
                  </a:lnTo>
                  <a:close/>
                </a:path>
                <a:path w="4822190" h="4635500">
                  <a:moveTo>
                    <a:pt x="1931034" y="556768"/>
                  </a:moveTo>
                  <a:lnTo>
                    <a:pt x="1869821" y="556768"/>
                  </a:lnTo>
                  <a:lnTo>
                    <a:pt x="1869821" y="620649"/>
                  </a:lnTo>
                  <a:lnTo>
                    <a:pt x="1931034" y="620649"/>
                  </a:lnTo>
                  <a:lnTo>
                    <a:pt x="1931034" y="556768"/>
                  </a:lnTo>
                  <a:close/>
                </a:path>
                <a:path w="4822190" h="4635500">
                  <a:moveTo>
                    <a:pt x="2043176" y="556768"/>
                  </a:moveTo>
                  <a:lnTo>
                    <a:pt x="1981961" y="556768"/>
                  </a:lnTo>
                  <a:lnTo>
                    <a:pt x="1981961" y="620649"/>
                  </a:lnTo>
                  <a:lnTo>
                    <a:pt x="2043176" y="620649"/>
                  </a:lnTo>
                  <a:lnTo>
                    <a:pt x="2043176" y="556768"/>
                  </a:lnTo>
                  <a:close/>
                </a:path>
                <a:path w="4822190" h="4635500">
                  <a:moveTo>
                    <a:pt x="2154301" y="556768"/>
                  </a:moveTo>
                  <a:lnTo>
                    <a:pt x="2093086" y="556768"/>
                  </a:lnTo>
                  <a:lnTo>
                    <a:pt x="2093086" y="620649"/>
                  </a:lnTo>
                  <a:lnTo>
                    <a:pt x="2154301" y="620649"/>
                  </a:lnTo>
                  <a:lnTo>
                    <a:pt x="2154301" y="556768"/>
                  </a:lnTo>
                  <a:close/>
                </a:path>
                <a:path w="4822190" h="4635500">
                  <a:moveTo>
                    <a:pt x="2378582" y="556768"/>
                  </a:moveTo>
                  <a:lnTo>
                    <a:pt x="2314575" y="556768"/>
                  </a:lnTo>
                  <a:lnTo>
                    <a:pt x="2314575" y="620649"/>
                  </a:lnTo>
                  <a:lnTo>
                    <a:pt x="2378582" y="620649"/>
                  </a:lnTo>
                  <a:lnTo>
                    <a:pt x="2378582" y="556768"/>
                  </a:lnTo>
                  <a:close/>
                </a:path>
                <a:path w="4822190" h="4635500">
                  <a:moveTo>
                    <a:pt x="1931034" y="668782"/>
                  </a:moveTo>
                  <a:lnTo>
                    <a:pt x="1869821" y="668782"/>
                  </a:lnTo>
                  <a:lnTo>
                    <a:pt x="1869821" y="731774"/>
                  </a:lnTo>
                  <a:lnTo>
                    <a:pt x="1931034" y="731774"/>
                  </a:lnTo>
                  <a:lnTo>
                    <a:pt x="1931034" y="668782"/>
                  </a:lnTo>
                  <a:close/>
                </a:path>
                <a:path w="4822190" h="4635500">
                  <a:moveTo>
                    <a:pt x="2154301" y="668782"/>
                  </a:moveTo>
                  <a:lnTo>
                    <a:pt x="2093086" y="668782"/>
                  </a:lnTo>
                  <a:lnTo>
                    <a:pt x="2093086" y="731774"/>
                  </a:lnTo>
                  <a:lnTo>
                    <a:pt x="2154301" y="731774"/>
                  </a:lnTo>
                  <a:lnTo>
                    <a:pt x="2154301" y="668782"/>
                  </a:lnTo>
                  <a:close/>
                </a:path>
                <a:path w="4822190" h="4635500">
                  <a:moveTo>
                    <a:pt x="2266441" y="668782"/>
                  </a:moveTo>
                  <a:lnTo>
                    <a:pt x="2203450" y="668782"/>
                  </a:lnTo>
                  <a:lnTo>
                    <a:pt x="2203450" y="731774"/>
                  </a:lnTo>
                  <a:lnTo>
                    <a:pt x="2266441" y="731774"/>
                  </a:lnTo>
                  <a:lnTo>
                    <a:pt x="2266441" y="668782"/>
                  </a:lnTo>
                  <a:close/>
                </a:path>
                <a:path w="4822190" h="4635500">
                  <a:moveTo>
                    <a:pt x="2378582" y="668782"/>
                  </a:moveTo>
                  <a:lnTo>
                    <a:pt x="2314575" y="668782"/>
                  </a:lnTo>
                  <a:lnTo>
                    <a:pt x="2314575" y="731774"/>
                  </a:lnTo>
                  <a:lnTo>
                    <a:pt x="2378582" y="731774"/>
                  </a:lnTo>
                  <a:lnTo>
                    <a:pt x="2378582" y="668782"/>
                  </a:lnTo>
                  <a:close/>
                </a:path>
                <a:path w="4822190" h="4635500">
                  <a:moveTo>
                    <a:pt x="1931034" y="779907"/>
                  </a:moveTo>
                  <a:lnTo>
                    <a:pt x="1869821" y="779907"/>
                  </a:lnTo>
                  <a:lnTo>
                    <a:pt x="1869821" y="842010"/>
                  </a:lnTo>
                  <a:lnTo>
                    <a:pt x="1931034" y="842010"/>
                  </a:lnTo>
                  <a:lnTo>
                    <a:pt x="1931034" y="779907"/>
                  </a:lnTo>
                  <a:close/>
                </a:path>
                <a:path w="4822190" h="4635500">
                  <a:moveTo>
                    <a:pt x="2043176" y="779907"/>
                  </a:moveTo>
                  <a:lnTo>
                    <a:pt x="1981961" y="779907"/>
                  </a:lnTo>
                  <a:lnTo>
                    <a:pt x="1981961" y="842010"/>
                  </a:lnTo>
                  <a:lnTo>
                    <a:pt x="2043176" y="842010"/>
                  </a:lnTo>
                  <a:lnTo>
                    <a:pt x="2043176" y="779907"/>
                  </a:lnTo>
                  <a:close/>
                </a:path>
                <a:path w="4822190" h="4635500">
                  <a:moveTo>
                    <a:pt x="2154301" y="779907"/>
                  </a:moveTo>
                  <a:lnTo>
                    <a:pt x="2093086" y="779907"/>
                  </a:lnTo>
                  <a:lnTo>
                    <a:pt x="2093086" y="842010"/>
                  </a:lnTo>
                  <a:lnTo>
                    <a:pt x="2154301" y="842010"/>
                  </a:lnTo>
                  <a:lnTo>
                    <a:pt x="2154301" y="779907"/>
                  </a:lnTo>
                  <a:close/>
                </a:path>
                <a:path w="4822190" h="4635500">
                  <a:moveTo>
                    <a:pt x="2266441" y="779907"/>
                  </a:moveTo>
                  <a:lnTo>
                    <a:pt x="2203450" y="779907"/>
                  </a:lnTo>
                  <a:lnTo>
                    <a:pt x="2203450" y="842010"/>
                  </a:lnTo>
                  <a:lnTo>
                    <a:pt x="2266441" y="842010"/>
                  </a:lnTo>
                  <a:lnTo>
                    <a:pt x="2266441" y="779907"/>
                  </a:lnTo>
                  <a:close/>
                </a:path>
                <a:path w="4822190" h="4635500">
                  <a:moveTo>
                    <a:pt x="2378582" y="779907"/>
                  </a:moveTo>
                  <a:lnTo>
                    <a:pt x="2314575" y="779907"/>
                  </a:lnTo>
                  <a:lnTo>
                    <a:pt x="2314575" y="842010"/>
                  </a:lnTo>
                  <a:lnTo>
                    <a:pt x="2378582" y="842010"/>
                  </a:lnTo>
                  <a:lnTo>
                    <a:pt x="2378582" y="779907"/>
                  </a:lnTo>
                  <a:close/>
                </a:path>
                <a:path w="4822190" h="4635500">
                  <a:moveTo>
                    <a:pt x="1931034" y="892048"/>
                  </a:moveTo>
                  <a:lnTo>
                    <a:pt x="1869821" y="892048"/>
                  </a:lnTo>
                  <a:lnTo>
                    <a:pt x="1869821" y="953135"/>
                  </a:lnTo>
                  <a:lnTo>
                    <a:pt x="1931034" y="953135"/>
                  </a:lnTo>
                  <a:lnTo>
                    <a:pt x="1931034" y="892048"/>
                  </a:lnTo>
                  <a:close/>
                </a:path>
                <a:path w="4822190" h="4635500">
                  <a:moveTo>
                    <a:pt x="2043176" y="892048"/>
                  </a:moveTo>
                  <a:lnTo>
                    <a:pt x="1981961" y="892048"/>
                  </a:lnTo>
                  <a:lnTo>
                    <a:pt x="1981961" y="953135"/>
                  </a:lnTo>
                  <a:lnTo>
                    <a:pt x="2043176" y="953135"/>
                  </a:lnTo>
                  <a:lnTo>
                    <a:pt x="2043176" y="892048"/>
                  </a:lnTo>
                  <a:close/>
                </a:path>
                <a:path w="4822190" h="4635500">
                  <a:moveTo>
                    <a:pt x="2154301" y="892048"/>
                  </a:moveTo>
                  <a:lnTo>
                    <a:pt x="2093086" y="892048"/>
                  </a:lnTo>
                  <a:lnTo>
                    <a:pt x="2093086" y="953135"/>
                  </a:lnTo>
                  <a:lnTo>
                    <a:pt x="2154301" y="953135"/>
                  </a:lnTo>
                  <a:lnTo>
                    <a:pt x="2154301" y="892048"/>
                  </a:lnTo>
                  <a:close/>
                </a:path>
                <a:path w="4822190" h="4635500">
                  <a:moveTo>
                    <a:pt x="2266441" y="892048"/>
                  </a:moveTo>
                  <a:lnTo>
                    <a:pt x="2203450" y="892048"/>
                  </a:lnTo>
                  <a:lnTo>
                    <a:pt x="2203450" y="953135"/>
                  </a:lnTo>
                  <a:lnTo>
                    <a:pt x="2266441" y="953135"/>
                  </a:lnTo>
                  <a:lnTo>
                    <a:pt x="2266441" y="892048"/>
                  </a:lnTo>
                  <a:close/>
                </a:path>
                <a:path w="4822190" h="4635500">
                  <a:moveTo>
                    <a:pt x="2378582" y="892048"/>
                  </a:moveTo>
                  <a:lnTo>
                    <a:pt x="2314575" y="892048"/>
                  </a:lnTo>
                  <a:lnTo>
                    <a:pt x="2314575" y="953135"/>
                  </a:lnTo>
                  <a:lnTo>
                    <a:pt x="2378582" y="953135"/>
                  </a:lnTo>
                  <a:lnTo>
                    <a:pt x="2378582" y="892048"/>
                  </a:lnTo>
                  <a:close/>
                </a:path>
                <a:path w="4822190" h="4635500">
                  <a:moveTo>
                    <a:pt x="1931034" y="1004188"/>
                  </a:moveTo>
                  <a:lnTo>
                    <a:pt x="1869821" y="1004188"/>
                  </a:lnTo>
                  <a:lnTo>
                    <a:pt x="1869821" y="1065276"/>
                  </a:lnTo>
                  <a:lnTo>
                    <a:pt x="1931034" y="1065276"/>
                  </a:lnTo>
                  <a:lnTo>
                    <a:pt x="1931034" y="1004188"/>
                  </a:lnTo>
                  <a:close/>
                </a:path>
                <a:path w="4822190" h="4635500">
                  <a:moveTo>
                    <a:pt x="2043176" y="1004188"/>
                  </a:moveTo>
                  <a:lnTo>
                    <a:pt x="1981961" y="1004188"/>
                  </a:lnTo>
                  <a:lnTo>
                    <a:pt x="1981961" y="1065276"/>
                  </a:lnTo>
                  <a:lnTo>
                    <a:pt x="2043176" y="1065276"/>
                  </a:lnTo>
                  <a:lnTo>
                    <a:pt x="2043176" y="1004188"/>
                  </a:lnTo>
                  <a:close/>
                </a:path>
                <a:path w="4822190" h="4635500">
                  <a:moveTo>
                    <a:pt x="2266441" y="1004188"/>
                  </a:moveTo>
                  <a:lnTo>
                    <a:pt x="2203450" y="1004188"/>
                  </a:lnTo>
                  <a:lnTo>
                    <a:pt x="2203450" y="1065276"/>
                  </a:lnTo>
                  <a:lnTo>
                    <a:pt x="2266441" y="1065276"/>
                  </a:lnTo>
                  <a:lnTo>
                    <a:pt x="2266441" y="1004188"/>
                  </a:lnTo>
                  <a:close/>
                </a:path>
                <a:path w="4822190" h="4635500">
                  <a:moveTo>
                    <a:pt x="2378582" y="1004188"/>
                  </a:moveTo>
                  <a:lnTo>
                    <a:pt x="2314575" y="1004188"/>
                  </a:lnTo>
                  <a:lnTo>
                    <a:pt x="2314575" y="1065276"/>
                  </a:lnTo>
                  <a:lnTo>
                    <a:pt x="2378582" y="1065276"/>
                  </a:lnTo>
                  <a:lnTo>
                    <a:pt x="2378582" y="1004188"/>
                  </a:lnTo>
                  <a:close/>
                </a:path>
                <a:path w="4822190" h="4635500">
                  <a:moveTo>
                    <a:pt x="1931034" y="1115314"/>
                  </a:moveTo>
                  <a:lnTo>
                    <a:pt x="1869821" y="1115314"/>
                  </a:lnTo>
                  <a:lnTo>
                    <a:pt x="1869821" y="1177417"/>
                  </a:lnTo>
                  <a:lnTo>
                    <a:pt x="1931034" y="1177417"/>
                  </a:lnTo>
                  <a:lnTo>
                    <a:pt x="1931034" y="1115314"/>
                  </a:lnTo>
                  <a:close/>
                </a:path>
                <a:path w="4822190" h="4635500">
                  <a:moveTo>
                    <a:pt x="2043176" y="1115314"/>
                  </a:moveTo>
                  <a:lnTo>
                    <a:pt x="1981961" y="1115314"/>
                  </a:lnTo>
                  <a:lnTo>
                    <a:pt x="1981961" y="1177417"/>
                  </a:lnTo>
                  <a:lnTo>
                    <a:pt x="2043176" y="1177417"/>
                  </a:lnTo>
                  <a:lnTo>
                    <a:pt x="2043176" y="1115314"/>
                  </a:lnTo>
                  <a:close/>
                </a:path>
                <a:path w="4822190" h="4635500">
                  <a:moveTo>
                    <a:pt x="2154301" y="1115314"/>
                  </a:moveTo>
                  <a:lnTo>
                    <a:pt x="2093086" y="1115314"/>
                  </a:lnTo>
                  <a:lnTo>
                    <a:pt x="2093086" y="1177417"/>
                  </a:lnTo>
                  <a:lnTo>
                    <a:pt x="2154301" y="1177417"/>
                  </a:lnTo>
                  <a:lnTo>
                    <a:pt x="2154301" y="1115314"/>
                  </a:lnTo>
                  <a:close/>
                </a:path>
                <a:path w="4822190" h="4635500">
                  <a:moveTo>
                    <a:pt x="2266441" y="1115314"/>
                  </a:moveTo>
                  <a:lnTo>
                    <a:pt x="2203450" y="1115314"/>
                  </a:lnTo>
                  <a:lnTo>
                    <a:pt x="2203450" y="1177417"/>
                  </a:lnTo>
                  <a:lnTo>
                    <a:pt x="2266441" y="1177417"/>
                  </a:lnTo>
                  <a:lnTo>
                    <a:pt x="2266441" y="1115314"/>
                  </a:lnTo>
                  <a:close/>
                </a:path>
                <a:path w="4822190" h="4635500">
                  <a:moveTo>
                    <a:pt x="2378582" y="1115314"/>
                  </a:moveTo>
                  <a:lnTo>
                    <a:pt x="2314575" y="1115314"/>
                  </a:lnTo>
                  <a:lnTo>
                    <a:pt x="2314575" y="1177417"/>
                  </a:lnTo>
                  <a:lnTo>
                    <a:pt x="2378582" y="1177417"/>
                  </a:lnTo>
                  <a:lnTo>
                    <a:pt x="2378582" y="1115314"/>
                  </a:lnTo>
                  <a:close/>
                </a:path>
                <a:path w="4822190" h="4635500">
                  <a:moveTo>
                    <a:pt x="1931034" y="1227327"/>
                  </a:moveTo>
                  <a:lnTo>
                    <a:pt x="1869821" y="1227327"/>
                  </a:lnTo>
                  <a:lnTo>
                    <a:pt x="1869821" y="1288542"/>
                  </a:lnTo>
                  <a:lnTo>
                    <a:pt x="1931034" y="1288542"/>
                  </a:lnTo>
                  <a:lnTo>
                    <a:pt x="1931034" y="1227327"/>
                  </a:lnTo>
                  <a:close/>
                </a:path>
                <a:path w="4822190" h="4635500">
                  <a:moveTo>
                    <a:pt x="2043176" y="1227327"/>
                  </a:moveTo>
                  <a:lnTo>
                    <a:pt x="1981961" y="1227327"/>
                  </a:lnTo>
                  <a:lnTo>
                    <a:pt x="1981961" y="1288542"/>
                  </a:lnTo>
                  <a:lnTo>
                    <a:pt x="2043176" y="1288542"/>
                  </a:lnTo>
                  <a:lnTo>
                    <a:pt x="2043176" y="1227327"/>
                  </a:lnTo>
                  <a:close/>
                </a:path>
                <a:path w="4822190" h="4635500">
                  <a:moveTo>
                    <a:pt x="2154301" y="1227327"/>
                  </a:moveTo>
                  <a:lnTo>
                    <a:pt x="2093086" y="1227327"/>
                  </a:lnTo>
                  <a:lnTo>
                    <a:pt x="2093086" y="1288542"/>
                  </a:lnTo>
                  <a:lnTo>
                    <a:pt x="2154301" y="1288542"/>
                  </a:lnTo>
                  <a:lnTo>
                    <a:pt x="2154301" y="1227327"/>
                  </a:lnTo>
                  <a:close/>
                </a:path>
                <a:path w="4822190" h="4635500">
                  <a:moveTo>
                    <a:pt x="2266441" y="1227327"/>
                  </a:moveTo>
                  <a:lnTo>
                    <a:pt x="2203450" y="1227327"/>
                  </a:lnTo>
                  <a:lnTo>
                    <a:pt x="2203450" y="1288542"/>
                  </a:lnTo>
                  <a:lnTo>
                    <a:pt x="2266441" y="1288542"/>
                  </a:lnTo>
                  <a:lnTo>
                    <a:pt x="2266441" y="1227327"/>
                  </a:lnTo>
                  <a:close/>
                </a:path>
                <a:path w="4822190" h="4635500">
                  <a:moveTo>
                    <a:pt x="1931034" y="1339469"/>
                  </a:moveTo>
                  <a:lnTo>
                    <a:pt x="1869821" y="1339469"/>
                  </a:lnTo>
                  <a:lnTo>
                    <a:pt x="1869821" y="1400556"/>
                  </a:lnTo>
                  <a:lnTo>
                    <a:pt x="1931034" y="1400556"/>
                  </a:lnTo>
                  <a:lnTo>
                    <a:pt x="1931034" y="1339469"/>
                  </a:lnTo>
                  <a:close/>
                </a:path>
                <a:path w="4822190" h="4635500">
                  <a:moveTo>
                    <a:pt x="2043176" y="1339469"/>
                  </a:moveTo>
                  <a:lnTo>
                    <a:pt x="1981961" y="1339469"/>
                  </a:lnTo>
                  <a:lnTo>
                    <a:pt x="1981961" y="1400556"/>
                  </a:lnTo>
                  <a:lnTo>
                    <a:pt x="2043176" y="1400556"/>
                  </a:lnTo>
                  <a:lnTo>
                    <a:pt x="2043176" y="1339469"/>
                  </a:lnTo>
                  <a:close/>
                </a:path>
                <a:path w="4822190" h="4635500">
                  <a:moveTo>
                    <a:pt x="2266441" y="1339469"/>
                  </a:moveTo>
                  <a:lnTo>
                    <a:pt x="2203450" y="1339469"/>
                  </a:lnTo>
                  <a:lnTo>
                    <a:pt x="2203450" y="1400556"/>
                  </a:lnTo>
                  <a:lnTo>
                    <a:pt x="2266441" y="1400556"/>
                  </a:lnTo>
                  <a:lnTo>
                    <a:pt x="2266441" y="1339469"/>
                  </a:lnTo>
                  <a:close/>
                </a:path>
                <a:path w="4822190" h="4635500">
                  <a:moveTo>
                    <a:pt x="2378582" y="1339469"/>
                  </a:moveTo>
                  <a:lnTo>
                    <a:pt x="2314575" y="1339469"/>
                  </a:lnTo>
                  <a:lnTo>
                    <a:pt x="2314575" y="1400556"/>
                  </a:lnTo>
                  <a:lnTo>
                    <a:pt x="2378582" y="1400556"/>
                  </a:lnTo>
                  <a:lnTo>
                    <a:pt x="2378582" y="1339469"/>
                  </a:lnTo>
                  <a:close/>
                </a:path>
                <a:path w="4822190" h="4635500">
                  <a:moveTo>
                    <a:pt x="1931034" y="1448816"/>
                  </a:moveTo>
                  <a:lnTo>
                    <a:pt x="1869821" y="1448816"/>
                  </a:lnTo>
                  <a:lnTo>
                    <a:pt x="1869821" y="1512697"/>
                  </a:lnTo>
                  <a:lnTo>
                    <a:pt x="1931034" y="1512697"/>
                  </a:lnTo>
                  <a:lnTo>
                    <a:pt x="1931034" y="1448816"/>
                  </a:lnTo>
                  <a:close/>
                </a:path>
                <a:path w="4822190" h="4635500">
                  <a:moveTo>
                    <a:pt x="2154301" y="1448816"/>
                  </a:moveTo>
                  <a:lnTo>
                    <a:pt x="2093086" y="1448816"/>
                  </a:lnTo>
                  <a:lnTo>
                    <a:pt x="2093086" y="1512697"/>
                  </a:lnTo>
                  <a:lnTo>
                    <a:pt x="2154301" y="1512697"/>
                  </a:lnTo>
                  <a:lnTo>
                    <a:pt x="2154301" y="1448816"/>
                  </a:lnTo>
                  <a:close/>
                </a:path>
                <a:path w="4822190" h="4635500">
                  <a:moveTo>
                    <a:pt x="2266441" y="1448816"/>
                  </a:moveTo>
                  <a:lnTo>
                    <a:pt x="2203450" y="1448816"/>
                  </a:lnTo>
                  <a:lnTo>
                    <a:pt x="2203450" y="1512697"/>
                  </a:lnTo>
                  <a:lnTo>
                    <a:pt x="2266441" y="1512697"/>
                  </a:lnTo>
                  <a:lnTo>
                    <a:pt x="2266441" y="1448816"/>
                  </a:lnTo>
                  <a:close/>
                </a:path>
                <a:path w="4822190" h="4635500">
                  <a:moveTo>
                    <a:pt x="2378582" y="1448816"/>
                  </a:moveTo>
                  <a:lnTo>
                    <a:pt x="2314575" y="1448816"/>
                  </a:lnTo>
                  <a:lnTo>
                    <a:pt x="2314575" y="1512697"/>
                  </a:lnTo>
                  <a:lnTo>
                    <a:pt x="2378582" y="1512697"/>
                  </a:lnTo>
                  <a:lnTo>
                    <a:pt x="2378582" y="1448816"/>
                  </a:lnTo>
                  <a:close/>
                </a:path>
                <a:path w="4822190" h="4635500">
                  <a:moveTo>
                    <a:pt x="2487929" y="0"/>
                  </a:moveTo>
                  <a:lnTo>
                    <a:pt x="2426715" y="0"/>
                  </a:lnTo>
                  <a:lnTo>
                    <a:pt x="2426715" y="61087"/>
                  </a:lnTo>
                  <a:lnTo>
                    <a:pt x="2487929" y="61087"/>
                  </a:lnTo>
                  <a:lnTo>
                    <a:pt x="2487929" y="0"/>
                  </a:lnTo>
                  <a:close/>
                </a:path>
                <a:path w="4822190" h="4635500">
                  <a:moveTo>
                    <a:pt x="2599943" y="0"/>
                  </a:moveTo>
                  <a:lnTo>
                    <a:pt x="2537967" y="0"/>
                  </a:lnTo>
                  <a:lnTo>
                    <a:pt x="2537967" y="61087"/>
                  </a:lnTo>
                  <a:lnTo>
                    <a:pt x="2599943" y="61087"/>
                  </a:lnTo>
                  <a:lnTo>
                    <a:pt x="2599943" y="0"/>
                  </a:lnTo>
                  <a:close/>
                </a:path>
                <a:path w="4822190" h="4635500">
                  <a:moveTo>
                    <a:pt x="2711196" y="0"/>
                  </a:moveTo>
                  <a:lnTo>
                    <a:pt x="2648204" y="0"/>
                  </a:lnTo>
                  <a:lnTo>
                    <a:pt x="2648204" y="61087"/>
                  </a:lnTo>
                  <a:lnTo>
                    <a:pt x="2711196" y="61087"/>
                  </a:lnTo>
                  <a:lnTo>
                    <a:pt x="2711196" y="0"/>
                  </a:lnTo>
                  <a:close/>
                </a:path>
                <a:path w="4822190" h="4635500">
                  <a:moveTo>
                    <a:pt x="2823336" y="0"/>
                  </a:moveTo>
                  <a:lnTo>
                    <a:pt x="2759329" y="0"/>
                  </a:lnTo>
                  <a:lnTo>
                    <a:pt x="2759329" y="61087"/>
                  </a:lnTo>
                  <a:lnTo>
                    <a:pt x="2823336" y="61087"/>
                  </a:lnTo>
                  <a:lnTo>
                    <a:pt x="2823336" y="0"/>
                  </a:lnTo>
                  <a:close/>
                </a:path>
                <a:path w="4822190" h="4635500">
                  <a:moveTo>
                    <a:pt x="2487929" y="112141"/>
                  </a:moveTo>
                  <a:lnTo>
                    <a:pt x="2426715" y="112141"/>
                  </a:lnTo>
                  <a:lnTo>
                    <a:pt x="2426715" y="173227"/>
                  </a:lnTo>
                  <a:lnTo>
                    <a:pt x="2487929" y="173227"/>
                  </a:lnTo>
                  <a:lnTo>
                    <a:pt x="2487929" y="112141"/>
                  </a:lnTo>
                  <a:close/>
                </a:path>
                <a:path w="4822190" h="4635500">
                  <a:moveTo>
                    <a:pt x="2599943" y="112141"/>
                  </a:moveTo>
                  <a:lnTo>
                    <a:pt x="2537967" y="112141"/>
                  </a:lnTo>
                  <a:lnTo>
                    <a:pt x="2537967" y="173227"/>
                  </a:lnTo>
                  <a:lnTo>
                    <a:pt x="2599943" y="173227"/>
                  </a:lnTo>
                  <a:lnTo>
                    <a:pt x="2599943" y="112141"/>
                  </a:lnTo>
                  <a:close/>
                </a:path>
                <a:path w="4822190" h="4635500">
                  <a:moveTo>
                    <a:pt x="2711196" y="112141"/>
                  </a:moveTo>
                  <a:lnTo>
                    <a:pt x="2648204" y="112141"/>
                  </a:lnTo>
                  <a:lnTo>
                    <a:pt x="2648204" y="173227"/>
                  </a:lnTo>
                  <a:lnTo>
                    <a:pt x="2711196" y="173227"/>
                  </a:lnTo>
                  <a:lnTo>
                    <a:pt x="2711196" y="112141"/>
                  </a:lnTo>
                  <a:close/>
                </a:path>
                <a:path w="4822190" h="4635500">
                  <a:moveTo>
                    <a:pt x="2823336" y="112141"/>
                  </a:moveTo>
                  <a:lnTo>
                    <a:pt x="2759329" y="112141"/>
                  </a:lnTo>
                  <a:lnTo>
                    <a:pt x="2759329" y="173227"/>
                  </a:lnTo>
                  <a:lnTo>
                    <a:pt x="2823336" y="173227"/>
                  </a:lnTo>
                  <a:lnTo>
                    <a:pt x="2823336" y="112141"/>
                  </a:lnTo>
                  <a:close/>
                </a:path>
                <a:path w="4822190" h="4635500">
                  <a:moveTo>
                    <a:pt x="2935351" y="112141"/>
                  </a:moveTo>
                  <a:lnTo>
                    <a:pt x="2871470" y="112141"/>
                  </a:lnTo>
                  <a:lnTo>
                    <a:pt x="2871470" y="173227"/>
                  </a:lnTo>
                  <a:lnTo>
                    <a:pt x="2935351" y="173227"/>
                  </a:lnTo>
                  <a:lnTo>
                    <a:pt x="2935351" y="112141"/>
                  </a:lnTo>
                  <a:close/>
                </a:path>
                <a:path w="4822190" h="4635500">
                  <a:moveTo>
                    <a:pt x="2599943" y="223266"/>
                  </a:moveTo>
                  <a:lnTo>
                    <a:pt x="2537967" y="223266"/>
                  </a:lnTo>
                  <a:lnTo>
                    <a:pt x="2537967" y="285369"/>
                  </a:lnTo>
                  <a:lnTo>
                    <a:pt x="2599943" y="285369"/>
                  </a:lnTo>
                  <a:lnTo>
                    <a:pt x="2599943" y="223266"/>
                  </a:lnTo>
                  <a:close/>
                </a:path>
                <a:path w="4822190" h="4635500">
                  <a:moveTo>
                    <a:pt x="2711196" y="223266"/>
                  </a:moveTo>
                  <a:lnTo>
                    <a:pt x="2648204" y="223266"/>
                  </a:lnTo>
                  <a:lnTo>
                    <a:pt x="2648204" y="285369"/>
                  </a:lnTo>
                  <a:lnTo>
                    <a:pt x="2711196" y="285369"/>
                  </a:lnTo>
                  <a:lnTo>
                    <a:pt x="2711196" y="223266"/>
                  </a:lnTo>
                  <a:close/>
                </a:path>
                <a:path w="4822190" h="4635500">
                  <a:moveTo>
                    <a:pt x="2935351" y="223266"/>
                  </a:moveTo>
                  <a:lnTo>
                    <a:pt x="2871470" y="223266"/>
                  </a:lnTo>
                  <a:lnTo>
                    <a:pt x="2871470" y="285369"/>
                  </a:lnTo>
                  <a:lnTo>
                    <a:pt x="2935351" y="285369"/>
                  </a:lnTo>
                  <a:lnTo>
                    <a:pt x="2935351" y="223266"/>
                  </a:lnTo>
                  <a:close/>
                </a:path>
                <a:path w="4822190" h="4635500">
                  <a:moveTo>
                    <a:pt x="2487929" y="335280"/>
                  </a:moveTo>
                  <a:lnTo>
                    <a:pt x="2426715" y="335280"/>
                  </a:lnTo>
                  <a:lnTo>
                    <a:pt x="2426715" y="396494"/>
                  </a:lnTo>
                  <a:lnTo>
                    <a:pt x="2487929" y="396494"/>
                  </a:lnTo>
                  <a:lnTo>
                    <a:pt x="2487929" y="335280"/>
                  </a:lnTo>
                  <a:close/>
                </a:path>
                <a:path w="4822190" h="4635500">
                  <a:moveTo>
                    <a:pt x="2599943" y="335280"/>
                  </a:moveTo>
                  <a:lnTo>
                    <a:pt x="2537967" y="335280"/>
                  </a:lnTo>
                  <a:lnTo>
                    <a:pt x="2537967" y="396494"/>
                  </a:lnTo>
                  <a:lnTo>
                    <a:pt x="2599943" y="396494"/>
                  </a:lnTo>
                  <a:lnTo>
                    <a:pt x="2599943" y="335280"/>
                  </a:lnTo>
                  <a:close/>
                </a:path>
                <a:path w="4822190" h="4635500">
                  <a:moveTo>
                    <a:pt x="2711196" y="335280"/>
                  </a:moveTo>
                  <a:lnTo>
                    <a:pt x="2648204" y="335280"/>
                  </a:lnTo>
                  <a:lnTo>
                    <a:pt x="2648204" y="396494"/>
                  </a:lnTo>
                  <a:lnTo>
                    <a:pt x="2711196" y="396494"/>
                  </a:lnTo>
                  <a:lnTo>
                    <a:pt x="2711196" y="335280"/>
                  </a:lnTo>
                  <a:close/>
                </a:path>
                <a:path w="4822190" h="4635500">
                  <a:moveTo>
                    <a:pt x="2823336" y="335280"/>
                  </a:moveTo>
                  <a:lnTo>
                    <a:pt x="2759329" y="335280"/>
                  </a:lnTo>
                  <a:lnTo>
                    <a:pt x="2759329" y="396494"/>
                  </a:lnTo>
                  <a:lnTo>
                    <a:pt x="2823336" y="396494"/>
                  </a:lnTo>
                  <a:lnTo>
                    <a:pt x="2823336" y="335280"/>
                  </a:lnTo>
                  <a:close/>
                </a:path>
                <a:path w="4822190" h="4635500">
                  <a:moveTo>
                    <a:pt x="2935351" y="335280"/>
                  </a:moveTo>
                  <a:lnTo>
                    <a:pt x="2871470" y="335280"/>
                  </a:lnTo>
                  <a:lnTo>
                    <a:pt x="2871470" y="396494"/>
                  </a:lnTo>
                  <a:lnTo>
                    <a:pt x="2935351" y="396494"/>
                  </a:lnTo>
                  <a:lnTo>
                    <a:pt x="2935351" y="335280"/>
                  </a:lnTo>
                  <a:close/>
                </a:path>
                <a:path w="4822190" h="4635500">
                  <a:moveTo>
                    <a:pt x="2487929" y="444626"/>
                  </a:moveTo>
                  <a:lnTo>
                    <a:pt x="2426715" y="444626"/>
                  </a:lnTo>
                  <a:lnTo>
                    <a:pt x="2426715" y="508508"/>
                  </a:lnTo>
                  <a:lnTo>
                    <a:pt x="2487929" y="508508"/>
                  </a:lnTo>
                  <a:lnTo>
                    <a:pt x="2487929" y="444626"/>
                  </a:lnTo>
                  <a:close/>
                </a:path>
                <a:path w="4822190" h="4635500">
                  <a:moveTo>
                    <a:pt x="2711196" y="444626"/>
                  </a:moveTo>
                  <a:lnTo>
                    <a:pt x="2648204" y="444626"/>
                  </a:lnTo>
                  <a:lnTo>
                    <a:pt x="2648204" y="508508"/>
                  </a:lnTo>
                  <a:lnTo>
                    <a:pt x="2711196" y="508508"/>
                  </a:lnTo>
                  <a:lnTo>
                    <a:pt x="2711196" y="444626"/>
                  </a:lnTo>
                  <a:close/>
                </a:path>
                <a:path w="4822190" h="4635500">
                  <a:moveTo>
                    <a:pt x="2823336" y="444626"/>
                  </a:moveTo>
                  <a:lnTo>
                    <a:pt x="2759329" y="444626"/>
                  </a:lnTo>
                  <a:lnTo>
                    <a:pt x="2759329" y="508508"/>
                  </a:lnTo>
                  <a:lnTo>
                    <a:pt x="2823336" y="508508"/>
                  </a:lnTo>
                  <a:lnTo>
                    <a:pt x="2823336" y="444626"/>
                  </a:lnTo>
                  <a:close/>
                </a:path>
                <a:path w="4822190" h="4635500">
                  <a:moveTo>
                    <a:pt x="2487929" y="556768"/>
                  </a:moveTo>
                  <a:lnTo>
                    <a:pt x="2426715" y="556768"/>
                  </a:lnTo>
                  <a:lnTo>
                    <a:pt x="2426715" y="620649"/>
                  </a:lnTo>
                  <a:lnTo>
                    <a:pt x="2487929" y="620649"/>
                  </a:lnTo>
                  <a:lnTo>
                    <a:pt x="2487929" y="556768"/>
                  </a:lnTo>
                  <a:close/>
                </a:path>
                <a:path w="4822190" h="4635500">
                  <a:moveTo>
                    <a:pt x="2599943" y="556768"/>
                  </a:moveTo>
                  <a:lnTo>
                    <a:pt x="2537967" y="556768"/>
                  </a:lnTo>
                  <a:lnTo>
                    <a:pt x="2537967" y="620649"/>
                  </a:lnTo>
                  <a:lnTo>
                    <a:pt x="2599943" y="620649"/>
                  </a:lnTo>
                  <a:lnTo>
                    <a:pt x="2599943" y="556768"/>
                  </a:lnTo>
                  <a:close/>
                </a:path>
                <a:path w="4822190" h="4635500">
                  <a:moveTo>
                    <a:pt x="2711196" y="556768"/>
                  </a:moveTo>
                  <a:lnTo>
                    <a:pt x="2648204" y="556768"/>
                  </a:lnTo>
                  <a:lnTo>
                    <a:pt x="2648204" y="620649"/>
                  </a:lnTo>
                  <a:lnTo>
                    <a:pt x="2711196" y="620649"/>
                  </a:lnTo>
                  <a:lnTo>
                    <a:pt x="2711196" y="556768"/>
                  </a:lnTo>
                  <a:close/>
                </a:path>
                <a:path w="4822190" h="4635500">
                  <a:moveTo>
                    <a:pt x="2823336" y="556768"/>
                  </a:moveTo>
                  <a:lnTo>
                    <a:pt x="2759329" y="556768"/>
                  </a:lnTo>
                  <a:lnTo>
                    <a:pt x="2759329" y="620649"/>
                  </a:lnTo>
                  <a:lnTo>
                    <a:pt x="2823336" y="620649"/>
                  </a:lnTo>
                  <a:lnTo>
                    <a:pt x="2823336" y="556768"/>
                  </a:lnTo>
                  <a:close/>
                </a:path>
                <a:path w="4822190" h="4635500">
                  <a:moveTo>
                    <a:pt x="2935351" y="556768"/>
                  </a:moveTo>
                  <a:lnTo>
                    <a:pt x="2871470" y="556768"/>
                  </a:lnTo>
                  <a:lnTo>
                    <a:pt x="2871470" y="620649"/>
                  </a:lnTo>
                  <a:lnTo>
                    <a:pt x="2935351" y="620649"/>
                  </a:lnTo>
                  <a:lnTo>
                    <a:pt x="2935351" y="556768"/>
                  </a:lnTo>
                  <a:close/>
                </a:path>
                <a:path w="4822190" h="4635500">
                  <a:moveTo>
                    <a:pt x="2487929" y="668782"/>
                  </a:moveTo>
                  <a:lnTo>
                    <a:pt x="2426715" y="668782"/>
                  </a:lnTo>
                  <a:lnTo>
                    <a:pt x="2426715" y="731774"/>
                  </a:lnTo>
                  <a:lnTo>
                    <a:pt x="2487929" y="731774"/>
                  </a:lnTo>
                  <a:lnTo>
                    <a:pt x="2487929" y="668782"/>
                  </a:lnTo>
                  <a:close/>
                </a:path>
                <a:path w="4822190" h="4635500">
                  <a:moveTo>
                    <a:pt x="2599943" y="668782"/>
                  </a:moveTo>
                  <a:lnTo>
                    <a:pt x="2537967" y="668782"/>
                  </a:lnTo>
                  <a:lnTo>
                    <a:pt x="2537967" y="731774"/>
                  </a:lnTo>
                  <a:lnTo>
                    <a:pt x="2599943" y="731774"/>
                  </a:lnTo>
                  <a:lnTo>
                    <a:pt x="2599943" y="668782"/>
                  </a:lnTo>
                  <a:close/>
                </a:path>
                <a:path w="4822190" h="4635500">
                  <a:moveTo>
                    <a:pt x="2711196" y="668782"/>
                  </a:moveTo>
                  <a:lnTo>
                    <a:pt x="2648204" y="668782"/>
                  </a:lnTo>
                  <a:lnTo>
                    <a:pt x="2648204" y="731774"/>
                  </a:lnTo>
                  <a:lnTo>
                    <a:pt x="2711196" y="731774"/>
                  </a:lnTo>
                  <a:lnTo>
                    <a:pt x="2711196" y="668782"/>
                  </a:lnTo>
                  <a:close/>
                </a:path>
                <a:path w="4822190" h="4635500">
                  <a:moveTo>
                    <a:pt x="2935351" y="668782"/>
                  </a:moveTo>
                  <a:lnTo>
                    <a:pt x="2871470" y="668782"/>
                  </a:lnTo>
                  <a:lnTo>
                    <a:pt x="2871470" y="731774"/>
                  </a:lnTo>
                  <a:lnTo>
                    <a:pt x="2935351" y="731774"/>
                  </a:lnTo>
                  <a:lnTo>
                    <a:pt x="2935351" y="668782"/>
                  </a:lnTo>
                  <a:close/>
                </a:path>
                <a:path w="4822190" h="4635500">
                  <a:moveTo>
                    <a:pt x="2487929" y="779907"/>
                  </a:moveTo>
                  <a:lnTo>
                    <a:pt x="2426715" y="779907"/>
                  </a:lnTo>
                  <a:lnTo>
                    <a:pt x="2426715" y="842010"/>
                  </a:lnTo>
                  <a:lnTo>
                    <a:pt x="2487929" y="842010"/>
                  </a:lnTo>
                  <a:lnTo>
                    <a:pt x="2487929" y="779907"/>
                  </a:lnTo>
                  <a:close/>
                </a:path>
                <a:path w="4822190" h="4635500">
                  <a:moveTo>
                    <a:pt x="2599943" y="779907"/>
                  </a:moveTo>
                  <a:lnTo>
                    <a:pt x="2537967" y="779907"/>
                  </a:lnTo>
                  <a:lnTo>
                    <a:pt x="2537967" y="842010"/>
                  </a:lnTo>
                  <a:lnTo>
                    <a:pt x="2599943" y="842010"/>
                  </a:lnTo>
                  <a:lnTo>
                    <a:pt x="2599943" y="779907"/>
                  </a:lnTo>
                  <a:close/>
                </a:path>
                <a:path w="4822190" h="4635500">
                  <a:moveTo>
                    <a:pt x="2711196" y="779907"/>
                  </a:moveTo>
                  <a:lnTo>
                    <a:pt x="2648204" y="779907"/>
                  </a:lnTo>
                  <a:lnTo>
                    <a:pt x="2648204" y="842010"/>
                  </a:lnTo>
                  <a:lnTo>
                    <a:pt x="2711196" y="842010"/>
                  </a:lnTo>
                  <a:lnTo>
                    <a:pt x="2711196" y="779907"/>
                  </a:lnTo>
                  <a:close/>
                </a:path>
                <a:path w="4822190" h="4635500">
                  <a:moveTo>
                    <a:pt x="2823336" y="779907"/>
                  </a:moveTo>
                  <a:lnTo>
                    <a:pt x="2759329" y="779907"/>
                  </a:lnTo>
                  <a:lnTo>
                    <a:pt x="2759329" y="842010"/>
                  </a:lnTo>
                  <a:lnTo>
                    <a:pt x="2823336" y="842010"/>
                  </a:lnTo>
                  <a:lnTo>
                    <a:pt x="2823336" y="779907"/>
                  </a:lnTo>
                  <a:close/>
                </a:path>
                <a:path w="4822190" h="4635500">
                  <a:moveTo>
                    <a:pt x="2935351" y="779907"/>
                  </a:moveTo>
                  <a:lnTo>
                    <a:pt x="2871470" y="779907"/>
                  </a:lnTo>
                  <a:lnTo>
                    <a:pt x="2871470" y="842010"/>
                  </a:lnTo>
                  <a:lnTo>
                    <a:pt x="2935351" y="842010"/>
                  </a:lnTo>
                  <a:lnTo>
                    <a:pt x="2935351" y="779907"/>
                  </a:lnTo>
                  <a:close/>
                </a:path>
                <a:path w="4822190" h="4635500">
                  <a:moveTo>
                    <a:pt x="2599943" y="892048"/>
                  </a:moveTo>
                  <a:lnTo>
                    <a:pt x="2537967" y="892048"/>
                  </a:lnTo>
                  <a:lnTo>
                    <a:pt x="2537967" y="953135"/>
                  </a:lnTo>
                  <a:lnTo>
                    <a:pt x="2599943" y="953135"/>
                  </a:lnTo>
                  <a:lnTo>
                    <a:pt x="2599943" y="892048"/>
                  </a:lnTo>
                  <a:close/>
                </a:path>
                <a:path w="4822190" h="4635500">
                  <a:moveTo>
                    <a:pt x="2711196" y="892048"/>
                  </a:moveTo>
                  <a:lnTo>
                    <a:pt x="2648204" y="892048"/>
                  </a:lnTo>
                  <a:lnTo>
                    <a:pt x="2648204" y="953135"/>
                  </a:lnTo>
                  <a:lnTo>
                    <a:pt x="2711196" y="953135"/>
                  </a:lnTo>
                  <a:lnTo>
                    <a:pt x="2711196" y="892048"/>
                  </a:lnTo>
                  <a:close/>
                </a:path>
                <a:path w="4822190" h="4635500">
                  <a:moveTo>
                    <a:pt x="2823336" y="892048"/>
                  </a:moveTo>
                  <a:lnTo>
                    <a:pt x="2759329" y="892048"/>
                  </a:lnTo>
                  <a:lnTo>
                    <a:pt x="2759329" y="953135"/>
                  </a:lnTo>
                  <a:lnTo>
                    <a:pt x="2823336" y="953135"/>
                  </a:lnTo>
                  <a:lnTo>
                    <a:pt x="2823336" y="892048"/>
                  </a:lnTo>
                  <a:close/>
                </a:path>
                <a:path w="4822190" h="4635500">
                  <a:moveTo>
                    <a:pt x="2935351" y="892048"/>
                  </a:moveTo>
                  <a:lnTo>
                    <a:pt x="2871470" y="892048"/>
                  </a:lnTo>
                  <a:lnTo>
                    <a:pt x="2871470" y="953135"/>
                  </a:lnTo>
                  <a:lnTo>
                    <a:pt x="2935351" y="953135"/>
                  </a:lnTo>
                  <a:lnTo>
                    <a:pt x="2935351" y="892048"/>
                  </a:lnTo>
                  <a:close/>
                </a:path>
                <a:path w="4822190" h="4635500">
                  <a:moveTo>
                    <a:pt x="2487929" y="1004188"/>
                  </a:moveTo>
                  <a:lnTo>
                    <a:pt x="2426715" y="1004188"/>
                  </a:lnTo>
                  <a:lnTo>
                    <a:pt x="2426715" y="1065276"/>
                  </a:lnTo>
                  <a:lnTo>
                    <a:pt x="2487929" y="1065276"/>
                  </a:lnTo>
                  <a:lnTo>
                    <a:pt x="2487929" y="1004188"/>
                  </a:lnTo>
                  <a:close/>
                </a:path>
                <a:path w="4822190" h="4635500">
                  <a:moveTo>
                    <a:pt x="2599943" y="1004188"/>
                  </a:moveTo>
                  <a:lnTo>
                    <a:pt x="2537967" y="1004188"/>
                  </a:lnTo>
                  <a:lnTo>
                    <a:pt x="2537967" y="1065276"/>
                  </a:lnTo>
                  <a:lnTo>
                    <a:pt x="2599943" y="1065276"/>
                  </a:lnTo>
                  <a:lnTo>
                    <a:pt x="2599943" y="1004188"/>
                  </a:lnTo>
                  <a:close/>
                </a:path>
                <a:path w="4822190" h="4635500">
                  <a:moveTo>
                    <a:pt x="2711196" y="1004188"/>
                  </a:moveTo>
                  <a:lnTo>
                    <a:pt x="2648204" y="1004188"/>
                  </a:lnTo>
                  <a:lnTo>
                    <a:pt x="2648204" y="1065276"/>
                  </a:lnTo>
                  <a:lnTo>
                    <a:pt x="2711196" y="1065276"/>
                  </a:lnTo>
                  <a:lnTo>
                    <a:pt x="2711196" y="1004188"/>
                  </a:lnTo>
                  <a:close/>
                </a:path>
                <a:path w="4822190" h="4635500">
                  <a:moveTo>
                    <a:pt x="2823336" y="1004188"/>
                  </a:moveTo>
                  <a:lnTo>
                    <a:pt x="2759329" y="1004188"/>
                  </a:lnTo>
                  <a:lnTo>
                    <a:pt x="2759329" y="1065276"/>
                  </a:lnTo>
                  <a:lnTo>
                    <a:pt x="2823336" y="1065276"/>
                  </a:lnTo>
                  <a:lnTo>
                    <a:pt x="2823336" y="1004188"/>
                  </a:lnTo>
                  <a:close/>
                </a:path>
                <a:path w="4822190" h="4635500">
                  <a:moveTo>
                    <a:pt x="2935351" y="1004188"/>
                  </a:moveTo>
                  <a:lnTo>
                    <a:pt x="2871470" y="1004188"/>
                  </a:lnTo>
                  <a:lnTo>
                    <a:pt x="2871470" y="1065276"/>
                  </a:lnTo>
                  <a:lnTo>
                    <a:pt x="2935351" y="1065276"/>
                  </a:lnTo>
                  <a:lnTo>
                    <a:pt x="2935351" y="1004188"/>
                  </a:lnTo>
                  <a:close/>
                </a:path>
                <a:path w="4822190" h="4635500">
                  <a:moveTo>
                    <a:pt x="2487929" y="1115314"/>
                  </a:moveTo>
                  <a:lnTo>
                    <a:pt x="2426715" y="1115314"/>
                  </a:lnTo>
                  <a:lnTo>
                    <a:pt x="2426715" y="1177417"/>
                  </a:lnTo>
                  <a:lnTo>
                    <a:pt x="2487929" y="1177417"/>
                  </a:lnTo>
                  <a:lnTo>
                    <a:pt x="2487929" y="1115314"/>
                  </a:lnTo>
                  <a:close/>
                </a:path>
                <a:path w="4822190" h="4635500">
                  <a:moveTo>
                    <a:pt x="2599943" y="1115314"/>
                  </a:moveTo>
                  <a:lnTo>
                    <a:pt x="2537967" y="1115314"/>
                  </a:lnTo>
                  <a:lnTo>
                    <a:pt x="2537967" y="1177417"/>
                  </a:lnTo>
                  <a:lnTo>
                    <a:pt x="2599943" y="1177417"/>
                  </a:lnTo>
                  <a:lnTo>
                    <a:pt x="2599943" y="1115314"/>
                  </a:lnTo>
                  <a:close/>
                </a:path>
                <a:path w="4822190" h="4635500">
                  <a:moveTo>
                    <a:pt x="2823336" y="1115314"/>
                  </a:moveTo>
                  <a:lnTo>
                    <a:pt x="2759329" y="1115314"/>
                  </a:lnTo>
                  <a:lnTo>
                    <a:pt x="2759329" y="1177417"/>
                  </a:lnTo>
                  <a:lnTo>
                    <a:pt x="2823336" y="1177417"/>
                  </a:lnTo>
                  <a:lnTo>
                    <a:pt x="2823336" y="1115314"/>
                  </a:lnTo>
                  <a:close/>
                </a:path>
                <a:path w="4822190" h="4635500">
                  <a:moveTo>
                    <a:pt x="2935351" y="1115314"/>
                  </a:moveTo>
                  <a:lnTo>
                    <a:pt x="2871470" y="1115314"/>
                  </a:lnTo>
                  <a:lnTo>
                    <a:pt x="2871470" y="1177417"/>
                  </a:lnTo>
                  <a:lnTo>
                    <a:pt x="2935351" y="1177417"/>
                  </a:lnTo>
                  <a:lnTo>
                    <a:pt x="2935351" y="1115314"/>
                  </a:lnTo>
                  <a:close/>
                </a:path>
                <a:path w="4822190" h="4635500">
                  <a:moveTo>
                    <a:pt x="2487929" y="1227327"/>
                  </a:moveTo>
                  <a:lnTo>
                    <a:pt x="2426715" y="1227327"/>
                  </a:lnTo>
                  <a:lnTo>
                    <a:pt x="2426715" y="1288542"/>
                  </a:lnTo>
                  <a:lnTo>
                    <a:pt x="2487929" y="1288542"/>
                  </a:lnTo>
                  <a:lnTo>
                    <a:pt x="2487929" y="1227327"/>
                  </a:lnTo>
                  <a:close/>
                </a:path>
                <a:path w="4822190" h="4635500">
                  <a:moveTo>
                    <a:pt x="2711196" y="1227327"/>
                  </a:moveTo>
                  <a:lnTo>
                    <a:pt x="2648204" y="1227327"/>
                  </a:lnTo>
                  <a:lnTo>
                    <a:pt x="2648204" y="1288542"/>
                  </a:lnTo>
                  <a:lnTo>
                    <a:pt x="2711196" y="1288542"/>
                  </a:lnTo>
                  <a:lnTo>
                    <a:pt x="2711196" y="1227327"/>
                  </a:lnTo>
                  <a:close/>
                </a:path>
                <a:path w="4822190" h="4635500">
                  <a:moveTo>
                    <a:pt x="2823336" y="1227327"/>
                  </a:moveTo>
                  <a:lnTo>
                    <a:pt x="2759329" y="1227327"/>
                  </a:lnTo>
                  <a:lnTo>
                    <a:pt x="2759329" y="1288542"/>
                  </a:lnTo>
                  <a:lnTo>
                    <a:pt x="2823336" y="1288542"/>
                  </a:lnTo>
                  <a:lnTo>
                    <a:pt x="2823336" y="1227327"/>
                  </a:lnTo>
                  <a:close/>
                </a:path>
                <a:path w="4822190" h="4635500">
                  <a:moveTo>
                    <a:pt x="2935351" y="1227327"/>
                  </a:moveTo>
                  <a:lnTo>
                    <a:pt x="2871470" y="1227327"/>
                  </a:lnTo>
                  <a:lnTo>
                    <a:pt x="2871470" y="1288542"/>
                  </a:lnTo>
                  <a:lnTo>
                    <a:pt x="2935351" y="1288542"/>
                  </a:lnTo>
                  <a:lnTo>
                    <a:pt x="2935351" y="1227327"/>
                  </a:lnTo>
                  <a:close/>
                </a:path>
                <a:path w="4822190" h="4635500">
                  <a:moveTo>
                    <a:pt x="2487929" y="1339469"/>
                  </a:moveTo>
                  <a:lnTo>
                    <a:pt x="2426715" y="1339469"/>
                  </a:lnTo>
                  <a:lnTo>
                    <a:pt x="2426715" y="1400556"/>
                  </a:lnTo>
                  <a:lnTo>
                    <a:pt x="2487929" y="1400556"/>
                  </a:lnTo>
                  <a:lnTo>
                    <a:pt x="2487929" y="1339469"/>
                  </a:lnTo>
                  <a:close/>
                </a:path>
                <a:path w="4822190" h="4635500">
                  <a:moveTo>
                    <a:pt x="2599943" y="1339469"/>
                  </a:moveTo>
                  <a:lnTo>
                    <a:pt x="2537967" y="1339469"/>
                  </a:lnTo>
                  <a:lnTo>
                    <a:pt x="2537967" y="1400556"/>
                  </a:lnTo>
                  <a:lnTo>
                    <a:pt x="2599943" y="1400556"/>
                  </a:lnTo>
                  <a:lnTo>
                    <a:pt x="2599943" y="1339469"/>
                  </a:lnTo>
                  <a:close/>
                </a:path>
                <a:path w="4822190" h="4635500">
                  <a:moveTo>
                    <a:pt x="2823336" y="1339469"/>
                  </a:moveTo>
                  <a:lnTo>
                    <a:pt x="2759329" y="1339469"/>
                  </a:lnTo>
                  <a:lnTo>
                    <a:pt x="2759329" y="1400556"/>
                  </a:lnTo>
                  <a:lnTo>
                    <a:pt x="2823336" y="1400556"/>
                  </a:lnTo>
                  <a:lnTo>
                    <a:pt x="2823336" y="1339469"/>
                  </a:lnTo>
                  <a:close/>
                </a:path>
                <a:path w="4822190" h="4635500">
                  <a:moveTo>
                    <a:pt x="2935351" y="1339469"/>
                  </a:moveTo>
                  <a:lnTo>
                    <a:pt x="2871470" y="1339469"/>
                  </a:lnTo>
                  <a:lnTo>
                    <a:pt x="2871470" y="1400556"/>
                  </a:lnTo>
                  <a:lnTo>
                    <a:pt x="2935351" y="1400556"/>
                  </a:lnTo>
                  <a:lnTo>
                    <a:pt x="2935351" y="1339469"/>
                  </a:lnTo>
                  <a:close/>
                </a:path>
                <a:path w="4822190" h="4635500">
                  <a:moveTo>
                    <a:pt x="2487929" y="1448816"/>
                  </a:moveTo>
                  <a:lnTo>
                    <a:pt x="2426715" y="1448816"/>
                  </a:lnTo>
                  <a:lnTo>
                    <a:pt x="2426715" y="1512697"/>
                  </a:lnTo>
                  <a:lnTo>
                    <a:pt x="2487929" y="1512697"/>
                  </a:lnTo>
                  <a:lnTo>
                    <a:pt x="2487929" y="1448816"/>
                  </a:lnTo>
                  <a:close/>
                </a:path>
                <a:path w="4822190" h="4635500">
                  <a:moveTo>
                    <a:pt x="2599943" y="1448816"/>
                  </a:moveTo>
                  <a:lnTo>
                    <a:pt x="2537967" y="1448816"/>
                  </a:lnTo>
                  <a:lnTo>
                    <a:pt x="2537967" y="1512697"/>
                  </a:lnTo>
                  <a:lnTo>
                    <a:pt x="2599943" y="1512697"/>
                  </a:lnTo>
                  <a:lnTo>
                    <a:pt x="2599943" y="1448816"/>
                  </a:lnTo>
                  <a:close/>
                </a:path>
                <a:path w="4822190" h="4635500">
                  <a:moveTo>
                    <a:pt x="2711196" y="1448816"/>
                  </a:moveTo>
                  <a:lnTo>
                    <a:pt x="2648204" y="1448816"/>
                  </a:lnTo>
                  <a:lnTo>
                    <a:pt x="2648204" y="1512697"/>
                  </a:lnTo>
                  <a:lnTo>
                    <a:pt x="2711196" y="1512697"/>
                  </a:lnTo>
                  <a:lnTo>
                    <a:pt x="2711196" y="1448816"/>
                  </a:lnTo>
                  <a:close/>
                </a:path>
                <a:path w="4822190" h="4635500">
                  <a:moveTo>
                    <a:pt x="2935351" y="1448816"/>
                  </a:moveTo>
                  <a:lnTo>
                    <a:pt x="2871470" y="1448816"/>
                  </a:lnTo>
                  <a:lnTo>
                    <a:pt x="2871470" y="1512697"/>
                  </a:lnTo>
                  <a:lnTo>
                    <a:pt x="2935351" y="1512697"/>
                  </a:lnTo>
                  <a:lnTo>
                    <a:pt x="2935351" y="1448816"/>
                  </a:lnTo>
                  <a:close/>
                </a:path>
                <a:path w="4822190" h="4635500">
                  <a:moveTo>
                    <a:pt x="1931034" y="1556258"/>
                  </a:moveTo>
                  <a:lnTo>
                    <a:pt x="1869821" y="1556258"/>
                  </a:lnTo>
                  <a:lnTo>
                    <a:pt x="1869821" y="1617345"/>
                  </a:lnTo>
                  <a:lnTo>
                    <a:pt x="1931034" y="1617345"/>
                  </a:lnTo>
                  <a:lnTo>
                    <a:pt x="1931034" y="1556258"/>
                  </a:lnTo>
                  <a:close/>
                </a:path>
                <a:path w="4822190" h="4635500">
                  <a:moveTo>
                    <a:pt x="2043176" y="1556258"/>
                  </a:moveTo>
                  <a:lnTo>
                    <a:pt x="1981961" y="1556258"/>
                  </a:lnTo>
                  <a:lnTo>
                    <a:pt x="1981961" y="1617345"/>
                  </a:lnTo>
                  <a:lnTo>
                    <a:pt x="2043176" y="1617345"/>
                  </a:lnTo>
                  <a:lnTo>
                    <a:pt x="2043176" y="1556258"/>
                  </a:lnTo>
                  <a:close/>
                </a:path>
                <a:path w="4822190" h="4635500">
                  <a:moveTo>
                    <a:pt x="2154301" y="1556258"/>
                  </a:moveTo>
                  <a:lnTo>
                    <a:pt x="2093086" y="1556258"/>
                  </a:lnTo>
                  <a:lnTo>
                    <a:pt x="2093086" y="1617345"/>
                  </a:lnTo>
                  <a:lnTo>
                    <a:pt x="2154301" y="1617345"/>
                  </a:lnTo>
                  <a:lnTo>
                    <a:pt x="2154301" y="1556258"/>
                  </a:lnTo>
                  <a:close/>
                </a:path>
                <a:path w="4822190" h="4635500">
                  <a:moveTo>
                    <a:pt x="2378582" y="1556258"/>
                  </a:moveTo>
                  <a:lnTo>
                    <a:pt x="2314575" y="1556258"/>
                  </a:lnTo>
                  <a:lnTo>
                    <a:pt x="2314575" y="1617345"/>
                  </a:lnTo>
                  <a:lnTo>
                    <a:pt x="2378582" y="1617345"/>
                  </a:lnTo>
                  <a:lnTo>
                    <a:pt x="2378582" y="1556258"/>
                  </a:lnTo>
                  <a:close/>
                </a:path>
                <a:path w="4822190" h="4635500">
                  <a:moveTo>
                    <a:pt x="2487929" y="1556258"/>
                  </a:moveTo>
                  <a:lnTo>
                    <a:pt x="2426715" y="1556258"/>
                  </a:lnTo>
                  <a:lnTo>
                    <a:pt x="2426715" y="1617345"/>
                  </a:lnTo>
                  <a:lnTo>
                    <a:pt x="2487929" y="1617345"/>
                  </a:lnTo>
                  <a:lnTo>
                    <a:pt x="2487929" y="1556258"/>
                  </a:lnTo>
                  <a:close/>
                </a:path>
                <a:path w="4822190" h="4635500">
                  <a:moveTo>
                    <a:pt x="2711196" y="1556258"/>
                  </a:moveTo>
                  <a:lnTo>
                    <a:pt x="2648204" y="1556258"/>
                  </a:lnTo>
                  <a:lnTo>
                    <a:pt x="2648204" y="1617345"/>
                  </a:lnTo>
                  <a:lnTo>
                    <a:pt x="2711196" y="1617345"/>
                  </a:lnTo>
                  <a:lnTo>
                    <a:pt x="2711196" y="1556258"/>
                  </a:lnTo>
                  <a:close/>
                </a:path>
                <a:path w="4822190" h="4635500">
                  <a:moveTo>
                    <a:pt x="2823336" y="1556258"/>
                  </a:moveTo>
                  <a:lnTo>
                    <a:pt x="2759329" y="1556258"/>
                  </a:lnTo>
                  <a:lnTo>
                    <a:pt x="2759329" y="1617345"/>
                  </a:lnTo>
                  <a:lnTo>
                    <a:pt x="2823336" y="1617345"/>
                  </a:lnTo>
                  <a:lnTo>
                    <a:pt x="2823336" y="1556258"/>
                  </a:lnTo>
                  <a:close/>
                </a:path>
                <a:path w="4822190" h="4635500">
                  <a:moveTo>
                    <a:pt x="2935351" y="1556258"/>
                  </a:moveTo>
                  <a:lnTo>
                    <a:pt x="2871470" y="1556258"/>
                  </a:lnTo>
                  <a:lnTo>
                    <a:pt x="2871470" y="1617345"/>
                  </a:lnTo>
                  <a:lnTo>
                    <a:pt x="2935351" y="1617345"/>
                  </a:lnTo>
                  <a:lnTo>
                    <a:pt x="2935351" y="1556258"/>
                  </a:lnTo>
                  <a:close/>
                </a:path>
                <a:path w="4822190" h="4635500">
                  <a:moveTo>
                    <a:pt x="2043176" y="1663700"/>
                  </a:moveTo>
                  <a:lnTo>
                    <a:pt x="1981961" y="1663700"/>
                  </a:lnTo>
                  <a:lnTo>
                    <a:pt x="1981961" y="1724787"/>
                  </a:lnTo>
                  <a:lnTo>
                    <a:pt x="2043176" y="1724787"/>
                  </a:lnTo>
                  <a:lnTo>
                    <a:pt x="2043176" y="1663700"/>
                  </a:lnTo>
                  <a:close/>
                </a:path>
                <a:path w="4822190" h="4635500">
                  <a:moveTo>
                    <a:pt x="2154301" y="1663700"/>
                  </a:moveTo>
                  <a:lnTo>
                    <a:pt x="2093086" y="1663700"/>
                  </a:lnTo>
                  <a:lnTo>
                    <a:pt x="2093086" y="1724787"/>
                  </a:lnTo>
                  <a:lnTo>
                    <a:pt x="2154301" y="1724787"/>
                  </a:lnTo>
                  <a:lnTo>
                    <a:pt x="2154301" y="1663700"/>
                  </a:lnTo>
                  <a:close/>
                </a:path>
                <a:path w="4822190" h="4635500">
                  <a:moveTo>
                    <a:pt x="2266441" y="1663700"/>
                  </a:moveTo>
                  <a:lnTo>
                    <a:pt x="2203450" y="1663700"/>
                  </a:lnTo>
                  <a:lnTo>
                    <a:pt x="2203450" y="1724787"/>
                  </a:lnTo>
                  <a:lnTo>
                    <a:pt x="2266441" y="1724787"/>
                  </a:lnTo>
                  <a:lnTo>
                    <a:pt x="2266441" y="1663700"/>
                  </a:lnTo>
                  <a:close/>
                </a:path>
                <a:path w="4822190" h="4635500">
                  <a:moveTo>
                    <a:pt x="2487929" y="1663700"/>
                  </a:moveTo>
                  <a:lnTo>
                    <a:pt x="2426715" y="1663700"/>
                  </a:lnTo>
                  <a:lnTo>
                    <a:pt x="2426715" y="1724787"/>
                  </a:lnTo>
                  <a:lnTo>
                    <a:pt x="2487929" y="1724787"/>
                  </a:lnTo>
                  <a:lnTo>
                    <a:pt x="2487929" y="1663700"/>
                  </a:lnTo>
                  <a:close/>
                </a:path>
                <a:path w="4822190" h="4635500">
                  <a:moveTo>
                    <a:pt x="2599943" y="1663700"/>
                  </a:moveTo>
                  <a:lnTo>
                    <a:pt x="2537967" y="1663700"/>
                  </a:lnTo>
                  <a:lnTo>
                    <a:pt x="2537967" y="1724787"/>
                  </a:lnTo>
                  <a:lnTo>
                    <a:pt x="2599943" y="1724787"/>
                  </a:lnTo>
                  <a:lnTo>
                    <a:pt x="2599943" y="1663700"/>
                  </a:lnTo>
                  <a:close/>
                </a:path>
                <a:path w="4822190" h="4635500">
                  <a:moveTo>
                    <a:pt x="2711196" y="1663700"/>
                  </a:moveTo>
                  <a:lnTo>
                    <a:pt x="2648204" y="1663700"/>
                  </a:lnTo>
                  <a:lnTo>
                    <a:pt x="2648204" y="1724787"/>
                  </a:lnTo>
                  <a:lnTo>
                    <a:pt x="2711196" y="1724787"/>
                  </a:lnTo>
                  <a:lnTo>
                    <a:pt x="2711196" y="1663700"/>
                  </a:lnTo>
                  <a:close/>
                </a:path>
                <a:path w="4822190" h="4635500">
                  <a:moveTo>
                    <a:pt x="2823336" y="1663700"/>
                  </a:moveTo>
                  <a:lnTo>
                    <a:pt x="2759329" y="1663700"/>
                  </a:lnTo>
                  <a:lnTo>
                    <a:pt x="2759329" y="1724787"/>
                  </a:lnTo>
                  <a:lnTo>
                    <a:pt x="2823336" y="1724787"/>
                  </a:lnTo>
                  <a:lnTo>
                    <a:pt x="2823336" y="1663700"/>
                  </a:lnTo>
                  <a:close/>
                </a:path>
                <a:path w="4822190" h="4635500">
                  <a:moveTo>
                    <a:pt x="2935351" y="1663700"/>
                  </a:moveTo>
                  <a:lnTo>
                    <a:pt x="2871470" y="1663700"/>
                  </a:lnTo>
                  <a:lnTo>
                    <a:pt x="2871470" y="1724787"/>
                  </a:lnTo>
                  <a:lnTo>
                    <a:pt x="2935351" y="1724787"/>
                  </a:lnTo>
                  <a:lnTo>
                    <a:pt x="2935351" y="1663700"/>
                  </a:lnTo>
                  <a:close/>
                </a:path>
                <a:path w="4822190" h="4635500">
                  <a:moveTo>
                    <a:pt x="1931034" y="1768348"/>
                  </a:moveTo>
                  <a:lnTo>
                    <a:pt x="1869821" y="1768348"/>
                  </a:lnTo>
                  <a:lnTo>
                    <a:pt x="1869821" y="1830451"/>
                  </a:lnTo>
                  <a:lnTo>
                    <a:pt x="1931034" y="1830451"/>
                  </a:lnTo>
                  <a:lnTo>
                    <a:pt x="1931034" y="1768348"/>
                  </a:lnTo>
                  <a:close/>
                </a:path>
                <a:path w="4822190" h="4635500">
                  <a:moveTo>
                    <a:pt x="2043176" y="1768348"/>
                  </a:moveTo>
                  <a:lnTo>
                    <a:pt x="1981961" y="1768348"/>
                  </a:lnTo>
                  <a:lnTo>
                    <a:pt x="1981961" y="1830451"/>
                  </a:lnTo>
                  <a:lnTo>
                    <a:pt x="2043176" y="1830451"/>
                  </a:lnTo>
                  <a:lnTo>
                    <a:pt x="2043176" y="1768348"/>
                  </a:lnTo>
                  <a:close/>
                </a:path>
                <a:path w="4822190" h="4635500">
                  <a:moveTo>
                    <a:pt x="2266441" y="1768348"/>
                  </a:moveTo>
                  <a:lnTo>
                    <a:pt x="2203450" y="1768348"/>
                  </a:lnTo>
                  <a:lnTo>
                    <a:pt x="2203450" y="1830451"/>
                  </a:lnTo>
                  <a:lnTo>
                    <a:pt x="2266441" y="1830451"/>
                  </a:lnTo>
                  <a:lnTo>
                    <a:pt x="2266441" y="1768348"/>
                  </a:lnTo>
                  <a:close/>
                </a:path>
                <a:path w="4822190" h="4635500">
                  <a:moveTo>
                    <a:pt x="2378582" y="1768348"/>
                  </a:moveTo>
                  <a:lnTo>
                    <a:pt x="2314575" y="1768348"/>
                  </a:lnTo>
                  <a:lnTo>
                    <a:pt x="2314575" y="1830451"/>
                  </a:lnTo>
                  <a:lnTo>
                    <a:pt x="2378582" y="1830451"/>
                  </a:lnTo>
                  <a:lnTo>
                    <a:pt x="2378582" y="1768348"/>
                  </a:lnTo>
                  <a:close/>
                </a:path>
                <a:path w="4822190" h="4635500">
                  <a:moveTo>
                    <a:pt x="2487929" y="1768348"/>
                  </a:moveTo>
                  <a:lnTo>
                    <a:pt x="2426715" y="1768348"/>
                  </a:lnTo>
                  <a:lnTo>
                    <a:pt x="2426715" y="1830451"/>
                  </a:lnTo>
                  <a:lnTo>
                    <a:pt x="2487929" y="1830451"/>
                  </a:lnTo>
                  <a:lnTo>
                    <a:pt x="2487929" y="1768348"/>
                  </a:lnTo>
                  <a:close/>
                </a:path>
                <a:path w="4822190" h="4635500">
                  <a:moveTo>
                    <a:pt x="2599943" y="1768348"/>
                  </a:moveTo>
                  <a:lnTo>
                    <a:pt x="2537967" y="1768348"/>
                  </a:lnTo>
                  <a:lnTo>
                    <a:pt x="2537967" y="1830451"/>
                  </a:lnTo>
                  <a:lnTo>
                    <a:pt x="2599943" y="1830451"/>
                  </a:lnTo>
                  <a:lnTo>
                    <a:pt x="2599943" y="1768348"/>
                  </a:lnTo>
                  <a:close/>
                </a:path>
                <a:path w="4822190" h="4635500">
                  <a:moveTo>
                    <a:pt x="2823336" y="1768348"/>
                  </a:moveTo>
                  <a:lnTo>
                    <a:pt x="2759329" y="1768348"/>
                  </a:lnTo>
                  <a:lnTo>
                    <a:pt x="2759329" y="1830451"/>
                  </a:lnTo>
                  <a:lnTo>
                    <a:pt x="2823336" y="1830451"/>
                  </a:lnTo>
                  <a:lnTo>
                    <a:pt x="2823336" y="1768348"/>
                  </a:lnTo>
                  <a:close/>
                </a:path>
                <a:path w="4822190" h="4635500">
                  <a:moveTo>
                    <a:pt x="2935351" y="1768348"/>
                  </a:moveTo>
                  <a:lnTo>
                    <a:pt x="2871470" y="1768348"/>
                  </a:lnTo>
                  <a:lnTo>
                    <a:pt x="2871470" y="1830451"/>
                  </a:lnTo>
                  <a:lnTo>
                    <a:pt x="2935351" y="1830451"/>
                  </a:lnTo>
                  <a:lnTo>
                    <a:pt x="2935351" y="1768348"/>
                  </a:lnTo>
                  <a:close/>
                </a:path>
                <a:path w="4822190" h="4635500">
                  <a:moveTo>
                    <a:pt x="1931034" y="1875790"/>
                  </a:moveTo>
                  <a:lnTo>
                    <a:pt x="1869821" y="1875790"/>
                  </a:lnTo>
                  <a:lnTo>
                    <a:pt x="1869821" y="1937893"/>
                  </a:lnTo>
                  <a:lnTo>
                    <a:pt x="1931034" y="1937893"/>
                  </a:lnTo>
                  <a:lnTo>
                    <a:pt x="1931034" y="1875790"/>
                  </a:lnTo>
                  <a:close/>
                </a:path>
                <a:path w="4822190" h="4635500">
                  <a:moveTo>
                    <a:pt x="2154301" y="1875790"/>
                  </a:moveTo>
                  <a:lnTo>
                    <a:pt x="2093086" y="1875790"/>
                  </a:lnTo>
                  <a:lnTo>
                    <a:pt x="2093086" y="1937893"/>
                  </a:lnTo>
                  <a:lnTo>
                    <a:pt x="2154301" y="1937893"/>
                  </a:lnTo>
                  <a:lnTo>
                    <a:pt x="2154301" y="1875790"/>
                  </a:lnTo>
                  <a:close/>
                </a:path>
                <a:path w="4822190" h="4635500">
                  <a:moveTo>
                    <a:pt x="2266441" y="1875790"/>
                  </a:moveTo>
                  <a:lnTo>
                    <a:pt x="2203450" y="1875790"/>
                  </a:lnTo>
                  <a:lnTo>
                    <a:pt x="2203450" y="1937893"/>
                  </a:lnTo>
                  <a:lnTo>
                    <a:pt x="2266441" y="1937893"/>
                  </a:lnTo>
                  <a:lnTo>
                    <a:pt x="2266441" y="1875790"/>
                  </a:lnTo>
                  <a:close/>
                </a:path>
                <a:path w="4822190" h="4635500">
                  <a:moveTo>
                    <a:pt x="2378582" y="1875790"/>
                  </a:moveTo>
                  <a:lnTo>
                    <a:pt x="2314575" y="1875790"/>
                  </a:lnTo>
                  <a:lnTo>
                    <a:pt x="2314575" y="1937893"/>
                  </a:lnTo>
                  <a:lnTo>
                    <a:pt x="2378582" y="1937893"/>
                  </a:lnTo>
                  <a:lnTo>
                    <a:pt x="2378582" y="1875790"/>
                  </a:lnTo>
                  <a:close/>
                </a:path>
                <a:path w="4822190" h="4635500">
                  <a:moveTo>
                    <a:pt x="2599943" y="1875790"/>
                  </a:moveTo>
                  <a:lnTo>
                    <a:pt x="2537967" y="1875790"/>
                  </a:lnTo>
                  <a:lnTo>
                    <a:pt x="2537967" y="1937893"/>
                  </a:lnTo>
                  <a:lnTo>
                    <a:pt x="2599943" y="1937893"/>
                  </a:lnTo>
                  <a:lnTo>
                    <a:pt x="2599943" y="1875790"/>
                  </a:lnTo>
                  <a:close/>
                </a:path>
                <a:path w="4822190" h="4635500">
                  <a:moveTo>
                    <a:pt x="2711196" y="1875790"/>
                  </a:moveTo>
                  <a:lnTo>
                    <a:pt x="2648204" y="1875790"/>
                  </a:lnTo>
                  <a:lnTo>
                    <a:pt x="2648204" y="1937893"/>
                  </a:lnTo>
                  <a:lnTo>
                    <a:pt x="2711196" y="1937893"/>
                  </a:lnTo>
                  <a:lnTo>
                    <a:pt x="2711196" y="1875790"/>
                  </a:lnTo>
                  <a:close/>
                </a:path>
                <a:path w="4822190" h="4635500">
                  <a:moveTo>
                    <a:pt x="2043176" y="1981454"/>
                  </a:moveTo>
                  <a:lnTo>
                    <a:pt x="1981961" y="1981454"/>
                  </a:lnTo>
                  <a:lnTo>
                    <a:pt x="1981961" y="2042541"/>
                  </a:lnTo>
                  <a:lnTo>
                    <a:pt x="2043176" y="2042541"/>
                  </a:lnTo>
                  <a:lnTo>
                    <a:pt x="2043176" y="1981454"/>
                  </a:lnTo>
                  <a:close/>
                </a:path>
                <a:path w="4822190" h="4635500">
                  <a:moveTo>
                    <a:pt x="2154301" y="1981454"/>
                  </a:moveTo>
                  <a:lnTo>
                    <a:pt x="2093086" y="1981454"/>
                  </a:lnTo>
                  <a:lnTo>
                    <a:pt x="2093086" y="2042541"/>
                  </a:lnTo>
                  <a:lnTo>
                    <a:pt x="2154301" y="2042541"/>
                  </a:lnTo>
                  <a:lnTo>
                    <a:pt x="2154301" y="1981454"/>
                  </a:lnTo>
                  <a:close/>
                </a:path>
                <a:path w="4822190" h="4635500">
                  <a:moveTo>
                    <a:pt x="2378582" y="1981454"/>
                  </a:moveTo>
                  <a:lnTo>
                    <a:pt x="2314575" y="1981454"/>
                  </a:lnTo>
                  <a:lnTo>
                    <a:pt x="2314575" y="2042541"/>
                  </a:lnTo>
                  <a:lnTo>
                    <a:pt x="2378582" y="2042541"/>
                  </a:lnTo>
                  <a:lnTo>
                    <a:pt x="2378582" y="1981454"/>
                  </a:lnTo>
                  <a:close/>
                </a:path>
                <a:path w="4822190" h="4635500">
                  <a:moveTo>
                    <a:pt x="2487929" y="1981454"/>
                  </a:moveTo>
                  <a:lnTo>
                    <a:pt x="2426715" y="1981454"/>
                  </a:lnTo>
                  <a:lnTo>
                    <a:pt x="2426715" y="2042541"/>
                  </a:lnTo>
                  <a:lnTo>
                    <a:pt x="2487929" y="2042541"/>
                  </a:lnTo>
                  <a:lnTo>
                    <a:pt x="2487929" y="1981454"/>
                  </a:lnTo>
                  <a:close/>
                </a:path>
                <a:path w="4822190" h="4635500">
                  <a:moveTo>
                    <a:pt x="2711196" y="1981454"/>
                  </a:moveTo>
                  <a:lnTo>
                    <a:pt x="2648204" y="1981454"/>
                  </a:lnTo>
                  <a:lnTo>
                    <a:pt x="2648204" y="2042541"/>
                  </a:lnTo>
                  <a:lnTo>
                    <a:pt x="2711196" y="2042541"/>
                  </a:lnTo>
                  <a:lnTo>
                    <a:pt x="2711196" y="1981454"/>
                  </a:lnTo>
                  <a:close/>
                </a:path>
                <a:path w="4822190" h="4635500">
                  <a:moveTo>
                    <a:pt x="2823336" y="1981454"/>
                  </a:moveTo>
                  <a:lnTo>
                    <a:pt x="2759329" y="1981454"/>
                  </a:lnTo>
                  <a:lnTo>
                    <a:pt x="2759329" y="2042541"/>
                  </a:lnTo>
                  <a:lnTo>
                    <a:pt x="2823336" y="2042541"/>
                  </a:lnTo>
                  <a:lnTo>
                    <a:pt x="2823336" y="1981454"/>
                  </a:lnTo>
                  <a:close/>
                </a:path>
                <a:path w="4822190" h="4635500">
                  <a:moveTo>
                    <a:pt x="2935351" y="1981454"/>
                  </a:moveTo>
                  <a:lnTo>
                    <a:pt x="2871470" y="1981454"/>
                  </a:lnTo>
                  <a:lnTo>
                    <a:pt x="2871470" y="2042541"/>
                  </a:lnTo>
                  <a:lnTo>
                    <a:pt x="2935351" y="2042541"/>
                  </a:lnTo>
                  <a:lnTo>
                    <a:pt x="2935351" y="1981454"/>
                  </a:lnTo>
                  <a:close/>
                </a:path>
                <a:path w="4822190" h="4635500">
                  <a:moveTo>
                    <a:pt x="1931034" y="2088896"/>
                  </a:moveTo>
                  <a:lnTo>
                    <a:pt x="1869821" y="2088896"/>
                  </a:lnTo>
                  <a:lnTo>
                    <a:pt x="1869821" y="2149983"/>
                  </a:lnTo>
                  <a:lnTo>
                    <a:pt x="1931034" y="2149983"/>
                  </a:lnTo>
                  <a:lnTo>
                    <a:pt x="1931034" y="2088896"/>
                  </a:lnTo>
                  <a:close/>
                </a:path>
                <a:path w="4822190" h="4635500">
                  <a:moveTo>
                    <a:pt x="2043176" y="2088896"/>
                  </a:moveTo>
                  <a:lnTo>
                    <a:pt x="1981961" y="2088896"/>
                  </a:lnTo>
                  <a:lnTo>
                    <a:pt x="1981961" y="2149983"/>
                  </a:lnTo>
                  <a:lnTo>
                    <a:pt x="2043176" y="2149983"/>
                  </a:lnTo>
                  <a:lnTo>
                    <a:pt x="2043176" y="2088896"/>
                  </a:lnTo>
                  <a:close/>
                </a:path>
                <a:path w="4822190" h="4635500">
                  <a:moveTo>
                    <a:pt x="2266441" y="2088896"/>
                  </a:moveTo>
                  <a:lnTo>
                    <a:pt x="2203450" y="2088896"/>
                  </a:lnTo>
                  <a:lnTo>
                    <a:pt x="2203450" y="2149983"/>
                  </a:lnTo>
                  <a:lnTo>
                    <a:pt x="2266441" y="2149983"/>
                  </a:lnTo>
                  <a:lnTo>
                    <a:pt x="2266441" y="2088896"/>
                  </a:lnTo>
                  <a:close/>
                </a:path>
                <a:path w="4822190" h="4635500">
                  <a:moveTo>
                    <a:pt x="2487929" y="2088896"/>
                  </a:moveTo>
                  <a:lnTo>
                    <a:pt x="2426715" y="2088896"/>
                  </a:lnTo>
                  <a:lnTo>
                    <a:pt x="2426715" y="2149983"/>
                  </a:lnTo>
                  <a:lnTo>
                    <a:pt x="2487929" y="2149983"/>
                  </a:lnTo>
                  <a:lnTo>
                    <a:pt x="2487929" y="2088896"/>
                  </a:lnTo>
                  <a:close/>
                </a:path>
                <a:path w="4822190" h="4635500">
                  <a:moveTo>
                    <a:pt x="2599943" y="2088896"/>
                  </a:moveTo>
                  <a:lnTo>
                    <a:pt x="2537967" y="2088896"/>
                  </a:lnTo>
                  <a:lnTo>
                    <a:pt x="2537967" y="2149983"/>
                  </a:lnTo>
                  <a:lnTo>
                    <a:pt x="2599943" y="2149983"/>
                  </a:lnTo>
                  <a:lnTo>
                    <a:pt x="2599943" y="2088896"/>
                  </a:lnTo>
                  <a:close/>
                </a:path>
                <a:path w="4822190" h="4635500">
                  <a:moveTo>
                    <a:pt x="2823336" y="2088896"/>
                  </a:moveTo>
                  <a:lnTo>
                    <a:pt x="2759329" y="2088896"/>
                  </a:lnTo>
                  <a:lnTo>
                    <a:pt x="2759329" y="2149983"/>
                  </a:lnTo>
                  <a:lnTo>
                    <a:pt x="2823336" y="2149983"/>
                  </a:lnTo>
                  <a:lnTo>
                    <a:pt x="2823336" y="2088896"/>
                  </a:lnTo>
                  <a:close/>
                </a:path>
                <a:path w="4822190" h="4635500">
                  <a:moveTo>
                    <a:pt x="1931034" y="2193544"/>
                  </a:moveTo>
                  <a:lnTo>
                    <a:pt x="1869821" y="2193544"/>
                  </a:lnTo>
                  <a:lnTo>
                    <a:pt x="1869821" y="2257425"/>
                  </a:lnTo>
                  <a:lnTo>
                    <a:pt x="1931034" y="2257425"/>
                  </a:lnTo>
                  <a:lnTo>
                    <a:pt x="1931034" y="2193544"/>
                  </a:lnTo>
                  <a:close/>
                </a:path>
                <a:path w="4822190" h="4635500">
                  <a:moveTo>
                    <a:pt x="2154301" y="2193544"/>
                  </a:moveTo>
                  <a:lnTo>
                    <a:pt x="2093086" y="2193544"/>
                  </a:lnTo>
                  <a:lnTo>
                    <a:pt x="2093086" y="2257425"/>
                  </a:lnTo>
                  <a:lnTo>
                    <a:pt x="2154301" y="2257425"/>
                  </a:lnTo>
                  <a:lnTo>
                    <a:pt x="2154301" y="2193544"/>
                  </a:lnTo>
                  <a:close/>
                </a:path>
                <a:path w="4822190" h="4635500">
                  <a:moveTo>
                    <a:pt x="2378582" y="2193544"/>
                  </a:moveTo>
                  <a:lnTo>
                    <a:pt x="2314575" y="2193544"/>
                  </a:lnTo>
                  <a:lnTo>
                    <a:pt x="2314575" y="2257425"/>
                  </a:lnTo>
                  <a:lnTo>
                    <a:pt x="2378582" y="2257425"/>
                  </a:lnTo>
                  <a:lnTo>
                    <a:pt x="2378582" y="2193544"/>
                  </a:lnTo>
                  <a:close/>
                </a:path>
                <a:path w="4822190" h="4635500">
                  <a:moveTo>
                    <a:pt x="2487929" y="2193544"/>
                  </a:moveTo>
                  <a:lnTo>
                    <a:pt x="2426715" y="2193544"/>
                  </a:lnTo>
                  <a:lnTo>
                    <a:pt x="2426715" y="2257425"/>
                  </a:lnTo>
                  <a:lnTo>
                    <a:pt x="2487929" y="2257425"/>
                  </a:lnTo>
                  <a:lnTo>
                    <a:pt x="2487929" y="2193544"/>
                  </a:lnTo>
                  <a:close/>
                </a:path>
                <a:path w="4822190" h="4635500">
                  <a:moveTo>
                    <a:pt x="2711196" y="2193544"/>
                  </a:moveTo>
                  <a:lnTo>
                    <a:pt x="2648204" y="2193544"/>
                  </a:lnTo>
                  <a:lnTo>
                    <a:pt x="2648204" y="2257425"/>
                  </a:lnTo>
                  <a:lnTo>
                    <a:pt x="2711196" y="2257425"/>
                  </a:lnTo>
                  <a:lnTo>
                    <a:pt x="2711196" y="2193544"/>
                  </a:lnTo>
                  <a:close/>
                </a:path>
                <a:path w="4822190" h="4635500">
                  <a:moveTo>
                    <a:pt x="2935351" y="2193544"/>
                  </a:moveTo>
                  <a:lnTo>
                    <a:pt x="2871470" y="2193544"/>
                  </a:lnTo>
                  <a:lnTo>
                    <a:pt x="2871470" y="2257425"/>
                  </a:lnTo>
                  <a:lnTo>
                    <a:pt x="2935351" y="2257425"/>
                  </a:lnTo>
                  <a:lnTo>
                    <a:pt x="2935351" y="2193544"/>
                  </a:lnTo>
                  <a:close/>
                </a:path>
                <a:path w="4822190" h="4635500">
                  <a:moveTo>
                    <a:pt x="2043176" y="2300986"/>
                  </a:moveTo>
                  <a:lnTo>
                    <a:pt x="1981961" y="2300986"/>
                  </a:lnTo>
                  <a:lnTo>
                    <a:pt x="1981961" y="2363089"/>
                  </a:lnTo>
                  <a:lnTo>
                    <a:pt x="2043176" y="2363089"/>
                  </a:lnTo>
                  <a:lnTo>
                    <a:pt x="2043176" y="2300986"/>
                  </a:lnTo>
                  <a:close/>
                </a:path>
                <a:path w="4822190" h="4635500">
                  <a:moveTo>
                    <a:pt x="2266441" y="2300986"/>
                  </a:moveTo>
                  <a:lnTo>
                    <a:pt x="2203450" y="2300986"/>
                  </a:lnTo>
                  <a:lnTo>
                    <a:pt x="2203450" y="2363089"/>
                  </a:lnTo>
                  <a:lnTo>
                    <a:pt x="2266441" y="2363089"/>
                  </a:lnTo>
                  <a:lnTo>
                    <a:pt x="2266441" y="2300986"/>
                  </a:lnTo>
                  <a:close/>
                </a:path>
                <a:path w="4822190" h="4635500">
                  <a:moveTo>
                    <a:pt x="2378582" y="2300986"/>
                  </a:moveTo>
                  <a:lnTo>
                    <a:pt x="2314575" y="2300986"/>
                  </a:lnTo>
                  <a:lnTo>
                    <a:pt x="2314575" y="2363089"/>
                  </a:lnTo>
                  <a:lnTo>
                    <a:pt x="2378582" y="2363089"/>
                  </a:lnTo>
                  <a:lnTo>
                    <a:pt x="2378582" y="2300986"/>
                  </a:lnTo>
                  <a:close/>
                </a:path>
                <a:path w="4822190" h="4635500">
                  <a:moveTo>
                    <a:pt x="2599943" y="2300986"/>
                  </a:moveTo>
                  <a:lnTo>
                    <a:pt x="2537967" y="2300986"/>
                  </a:lnTo>
                  <a:lnTo>
                    <a:pt x="2537967" y="2363089"/>
                  </a:lnTo>
                  <a:lnTo>
                    <a:pt x="2599943" y="2363089"/>
                  </a:lnTo>
                  <a:lnTo>
                    <a:pt x="2599943" y="2300986"/>
                  </a:lnTo>
                  <a:close/>
                </a:path>
                <a:path w="4822190" h="4635500">
                  <a:moveTo>
                    <a:pt x="2823336" y="2300986"/>
                  </a:moveTo>
                  <a:lnTo>
                    <a:pt x="2759329" y="2300986"/>
                  </a:lnTo>
                  <a:lnTo>
                    <a:pt x="2759329" y="2363089"/>
                  </a:lnTo>
                  <a:lnTo>
                    <a:pt x="2823336" y="2363089"/>
                  </a:lnTo>
                  <a:lnTo>
                    <a:pt x="2823336" y="2300986"/>
                  </a:lnTo>
                  <a:close/>
                </a:path>
                <a:path w="4822190" h="4635500">
                  <a:moveTo>
                    <a:pt x="2935351" y="2300986"/>
                  </a:moveTo>
                  <a:lnTo>
                    <a:pt x="2871470" y="2300986"/>
                  </a:lnTo>
                  <a:lnTo>
                    <a:pt x="2871470" y="2363089"/>
                  </a:lnTo>
                  <a:lnTo>
                    <a:pt x="2935351" y="2363089"/>
                  </a:lnTo>
                  <a:lnTo>
                    <a:pt x="2935351" y="2300986"/>
                  </a:lnTo>
                  <a:close/>
                </a:path>
                <a:path w="4822190" h="4635500">
                  <a:moveTo>
                    <a:pt x="1931034" y="2406650"/>
                  </a:moveTo>
                  <a:lnTo>
                    <a:pt x="1869821" y="2406650"/>
                  </a:lnTo>
                  <a:lnTo>
                    <a:pt x="1869821" y="2469642"/>
                  </a:lnTo>
                  <a:lnTo>
                    <a:pt x="1931034" y="2469642"/>
                  </a:lnTo>
                  <a:lnTo>
                    <a:pt x="1931034" y="2406650"/>
                  </a:lnTo>
                  <a:close/>
                </a:path>
                <a:path w="4822190" h="4635500">
                  <a:moveTo>
                    <a:pt x="2043176" y="2406650"/>
                  </a:moveTo>
                  <a:lnTo>
                    <a:pt x="1981961" y="2406650"/>
                  </a:lnTo>
                  <a:lnTo>
                    <a:pt x="1981961" y="2469642"/>
                  </a:lnTo>
                  <a:lnTo>
                    <a:pt x="2043176" y="2469642"/>
                  </a:lnTo>
                  <a:lnTo>
                    <a:pt x="2043176" y="2406650"/>
                  </a:lnTo>
                  <a:close/>
                </a:path>
                <a:path w="4822190" h="4635500">
                  <a:moveTo>
                    <a:pt x="2266441" y="2406650"/>
                  </a:moveTo>
                  <a:lnTo>
                    <a:pt x="2203450" y="2406650"/>
                  </a:lnTo>
                  <a:lnTo>
                    <a:pt x="2203450" y="2469642"/>
                  </a:lnTo>
                  <a:lnTo>
                    <a:pt x="2266441" y="2469642"/>
                  </a:lnTo>
                  <a:lnTo>
                    <a:pt x="2266441" y="2406650"/>
                  </a:lnTo>
                  <a:close/>
                </a:path>
                <a:path w="4822190" h="4635500">
                  <a:moveTo>
                    <a:pt x="2487929" y="2406650"/>
                  </a:moveTo>
                  <a:lnTo>
                    <a:pt x="2426715" y="2406650"/>
                  </a:lnTo>
                  <a:lnTo>
                    <a:pt x="2426715" y="2469642"/>
                  </a:lnTo>
                  <a:lnTo>
                    <a:pt x="2487929" y="2469642"/>
                  </a:lnTo>
                  <a:lnTo>
                    <a:pt x="2487929" y="2406650"/>
                  </a:lnTo>
                  <a:close/>
                </a:path>
                <a:path w="4822190" h="4635500">
                  <a:moveTo>
                    <a:pt x="2599943" y="2406650"/>
                  </a:moveTo>
                  <a:lnTo>
                    <a:pt x="2537967" y="2406650"/>
                  </a:lnTo>
                  <a:lnTo>
                    <a:pt x="2537967" y="2469642"/>
                  </a:lnTo>
                  <a:lnTo>
                    <a:pt x="2599943" y="2469642"/>
                  </a:lnTo>
                  <a:lnTo>
                    <a:pt x="2599943" y="2406650"/>
                  </a:lnTo>
                  <a:close/>
                </a:path>
                <a:path w="4822190" h="4635500">
                  <a:moveTo>
                    <a:pt x="2823336" y="2406650"/>
                  </a:moveTo>
                  <a:lnTo>
                    <a:pt x="2759329" y="2406650"/>
                  </a:lnTo>
                  <a:lnTo>
                    <a:pt x="2759329" y="2469642"/>
                  </a:lnTo>
                  <a:lnTo>
                    <a:pt x="2823336" y="2469642"/>
                  </a:lnTo>
                  <a:lnTo>
                    <a:pt x="2823336" y="2406650"/>
                  </a:lnTo>
                  <a:close/>
                </a:path>
                <a:path w="4822190" h="4635500">
                  <a:moveTo>
                    <a:pt x="2154301" y="2514092"/>
                  </a:moveTo>
                  <a:lnTo>
                    <a:pt x="2093086" y="2514092"/>
                  </a:lnTo>
                  <a:lnTo>
                    <a:pt x="2093086" y="2575179"/>
                  </a:lnTo>
                  <a:lnTo>
                    <a:pt x="2154301" y="2575179"/>
                  </a:lnTo>
                  <a:lnTo>
                    <a:pt x="2154301" y="2514092"/>
                  </a:lnTo>
                  <a:close/>
                </a:path>
                <a:path w="4822190" h="4635500">
                  <a:moveTo>
                    <a:pt x="2378582" y="2514092"/>
                  </a:moveTo>
                  <a:lnTo>
                    <a:pt x="2314575" y="2514092"/>
                  </a:lnTo>
                  <a:lnTo>
                    <a:pt x="2314575" y="2575179"/>
                  </a:lnTo>
                  <a:lnTo>
                    <a:pt x="2378582" y="2575179"/>
                  </a:lnTo>
                  <a:lnTo>
                    <a:pt x="2378582" y="2514092"/>
                  </a:lnTo>
                  <a:close/>
                </a:path>
                <a:path w="4822190" h="4635500">
                  <a:moveTo>
                    <a:pt x="2487929" y="2514092"/>
                  </a:moveTo>
                  <a:lnTo>
                    <a:pt x="2426715" y="2514092"/>
                  </a:lnTo>
                  <a:lnTo>
                    <a:pt x="2426715" y="2575179"/>
                  </a:lnTo>
                  <a:lnTo>
                    <a:pt x="2487929" y="2575179"/>
                  </a:lnTo>
                  <a:lnTo>
                    <a:pt x="2487929" y="2514092"/>
                  </a:lnTo>
                  <a:close/>
                </a:path>
                <a:path w="4822190" h="4635500">
                  <a:moveTo>
                    <a:pt x="2711196" y="2514092"/>
                  </a:moveTo>
                  <a:lnTo>
                    <a:pt x="2648204" y="2514092"/>
                  </a:lnTo>
                  <a:lnTo>
                    <a:pt x="2648204" y="2575179"/>
                  </a:lnTo>
                  <a:lnTo>
                    <a:pt x="2711196" y="2575179"/>
                  </a:lnTo>
                  <a:lnTo>
                    <a:pt x="2711196" y="2514092"/>
                  </a:lnTo>
                  <a:close/>
                </a:path>
                <a:path w="4822190" h="4635500">
                  <a:moveTo>
                    <a:pt x="2935351" y="2514092"/>
                  </a:moveTo>
                  <a:lnTo>
                    <a:pt x="2871470" y="2514092"/>
                  </a:lnTo>
                  <a:lnTo>
                    <a:pt x="2871470" y="2575179"/>
                  </a:lnTo>
                  <a:lnTo>
                    <a:pt x="2935351" y="2575179"/>
                  </a:lnTo>
                  <a:lnTo>
                    <a:pt x="2935351" y="2514092"/>
                  </a:lnTo>
                  <a:close/>
                </a:path>
                <a:path w="4822190" h="4635500">
                  <a:moveTo>
                    <a:pt x="2154301" y="2623312"/>
                  </a:moveTo>
                  <a:lnTo>
                    <a:pt x="2093086" y="2623312"/>
                  </a:lnTo>
                  <a:lnTo>
                    <a:pt x="2093086" y="2687320"/>
                  </a:lnTo>
                  <a:lnTo>
                    <a:pt x="2154301" y="2687320"/>
                  </a:lnTo>
                  <a:lnTo>
                    <a:pt x="2154301" y="2623312"/>
                  </a:lnTo>
                  <a:close/>
                </a:path>
                <a:path w="4822190" h="4635500">
                  <a:moveTo>
                    <a:pt x="2378582" y="2623312"/>
                  </a:moveTo>
                  <a:lnTo>
                    <a:pt x="2314575" y="2623312"/>
                  </a:lnTo>
                  <a:lnTo>
                    <a:pt x="2314575" y="2687320"/>
                  </a:lnTo>
                  <a:lnTo>
                    <a:pt x="2378582" y="2687320"/>
                  </a:lnTo>
                  <a:lnTo>
                    <a:pt x="2378582" y="2623312"/>
                  </a:lnTo>
                  <a:close/>
                </a:path>
                <a:path w="4822190" h="4635500">
                  <a:moveTo>
                    <a:pt x="2711196" y="2623312"/>
                  </a:moveTo>
                  <a:lnTo>
                    <a:pt x="2648204" y="2623312"/>
                  </a:lnTo>
                  <a:lnTo>
                    <a:pt x="2648204" y="2687320"/>
                  </a:lnTo>
                  <a:lnTo>
                    <a:pt x="2711196" y="2687320"/>
                  </a:lnTo>
                  <a:lnTo>
                    <a:pt x="2711196" y="2623312"/>
                  </a:lnTo>
                  <a:close/>
                </a:path>
                <a:path w="4822190" h="4635500">
                  <a:moveTo>
                    <a:pt x="2266441" y="2728976"/>
                  </a:moveTo>
                  <a:lnTo>
                    <a:pt x="2203450" y="2728976"/>
                  </a:lnTo>
                  <a:lnTo>
                    <a:pt x="2203450" y="2791968"/>
                  </a:lnTo>
                  <a:lnTo>
                    <a:pt x="2266441" y="2791968"/>
                  </a:lnTo>
                  <a:lnTo>
                    <a:pt x="2266441" y="2728976"/>
                  </a:lnTo>
                  <a:close/>
                </a:path>
                <a:path w="4822190" h="4635500">
                  <a:moveTo>
                    <a:pt x="2043176" y="2728976"/>
                  </a:moveTo>
                  <a:lnTo>
                    <a:pt x="1981961" y="2728976"/>
                  </a:lnTo>
                  <a:lnTo>
                    <a:pt x="1981961" y="2791968"/>
                  </a:lnTo>
                  <a:lnTo>
                    <a:pt x="2043176" y="2791968"/>
                  </a:lnTo>
                  <a:lnTo>
                    <a:pt x="2043176" y="2728976"/>
                  </a:lnTo>
                  <a:close/>
                </a:path>
                <a:path w="4822190" h="4635500">
                  <a:moveTo>
                    <a:pt x="2043176" y="2991104"/>
                  </a:moveTo>
                  <a:lnTo>
                    <a:pt x="1981961" y="2991104"/>
                  </a:lnTo>
                  <a:lnTo>
                    <a:pt x="1981961" y="3054985"/>
                  </a:lnTo>
                  <a:lnTo>
                    <a:pt x="2043176" y="3054985"/>
                  </a:lnTo>
                  <a:lnTo>
                    <a:pt x="2043176" y="2991104"/>
                  </a:lnTo>
                  <a:close/>
                </a:path>
                <a:path w="4822190" h="4635500">
                  <a:moveTo>
                    <a:pt x="1931034" y="2855849"/>
                  </a:moveTo>
                  <a:lnTo>
                    <a:pt x="1869821" y="2855849"/>
                  </a:lnTo>
                  <a:lnTo>
                    <a:pt x="1869821" y="2916936"/>
                  </a:lnTo>
                  <a:lnTo>
                    <a:pt x="1931034" y="2916936"/>
                  </a:lnTo>
                  <a:lnTo>
                    <a:pt x="1931034" y="2855849"/>
                  </a:lnTo>
                  <a:close/>
                </a:path>
                <a:path w="4822190" h="4635500">
                  <a:moveTo>
                    <a:pt x="2935351" y="2855849"/>
                  </a:moveTo>
                  <a:lnTo>
                    <a:pt x="2871470" y="2855849"/>
                  </a:lnTo>
                  <a:lnTo>
                    <a:pt x="2871470" y="2916936"/>
                  </a:lnTo>
                  <a:lnTo>
                    <a:pt x="2935351" y="2916936"/>
                  </a:lnTo>
                  <a:lnTo>
                    <a:pt x="2935351" y="2855849"/>
                  </a:lnTo>
                  <a:close/>
                </a:path>
                <a:path w="4822190" h="4635500">
                  <a:moveTo>
                    <a:pt x="2489707" y="2728976"/>
                  </a:moveTo>
                  <a:lnTo>
                    <a:pt x="2426715" y="2728976"/>
                  </a:lnTo>
                  <a:lnTo>
                    <a:pt x="2426715" y="2791968"/>
                  </a:lnTo>
                  <a:lnTo>
                    <a:pt x="2489707" y="2791968"/>
                  </a:lnTo>
                  <a:lnTo>
                    <a:pt x="2489707" y="2728976"/>
                  </a:lnTo>
                  <a:close/>
                </a:path>
                <a:path w="4822190" h="4635500">
                  <a:moveTo>
                    <a:pt x="2378582" y="2855849"/>
                  </a:moveTo>
                  <a:lnTo>
                    <a:pt x="2314575" y="2855849"/>
                  </a:lnTo>
                  <a:lnTo>
                    <a:pt x="2314575" y="2916936"/>
                  </a:lnTo>
                  <a:lnTo>
                    <a:pt x="2378582" y="2916936"/>
                  </a:lnTo>
                  <a:lnTo>
                    <a:pt x="2378582" y="2855849"/>
                  </a:lnTo>
                  <a:close/>
                </a:path>
                <a:path w="4822190" h="4635500">
                  <a:moveTo>
                    <a:pt x="2601849" y="2855849"/>
                  </a:moveTo>
                  <a:lnTo>
                    <a:pt x="2537967" y="2855849"/>
                  </a:lnTo>
                  <a:lnTo>
                    <a:pt x="2537967" y="2916936"/>
                  </a:lnTo>
                  <a:lnTo>
                    <a:pt x="2601849" y="2916936"/>
                  </a:lnTo>
                  <a:lnTo>
                    <a:pt x="2601849" y="2855849"/>
                  </a:lnTo>
                  <a:close/>
                </a:path>
                <a:path w="4822190" h="4635500">
                  <a:moveTo>
                    <a:pt x="2489707" y="3080893"/>
                  </a:moveTo>
                  <a:lnTo>
                    <a:pt x="2426715" y="3080893"/>
                  </a:lnTo>
                  <a:lnTo>
                    <a:pt x="2426715" y="3142996"/>
                  </a:lnTo>
                  <a:lnTo>
                    <a:pt x="2489707" y="3142996"/>
                  </a:lnTo>
                  <a:lnTo>
                    <a:pt x="2489707" y="3080893"/>
                  </a:lnTo>
                  <a:close/>
                </a:path>
                <a:path w="4822190" h="4635500">
                  <a:moveTo>
                    <a:pt x="2599943" y="3217164"/>
                  </a:moveTo>
                  <a:lnTo>
                    <a:pt x="2537967" y="3217164"/>
                  </a:lnTo>
                  <a:lnTo>
                    <a:pt x="2537967" y="3278251"/>
                  </a:lnTo>
                  <a:lnTo>
                    <a:pt x="2599943" y="3278251"/>
                  </a:lnTo>
                  <a:lnTo>
                    <a:pt x="2599943" y="3217164"/>
                  </a:lnTo>
                  <a:close/>
                </a:path>
                <a:path w="4822190" h="4635500">
                  <a:moveTo>
                    <a:pt x="2823336" y="2728976"/>
                  </a:moveTo>
                  <a:lnTo>
                    <a:pt x="2759329" y="2728976"/>
                  </a:lnTo>
                  <a:lnTo>
                    <a:pt x="2759329" y="2791968"/>
                  </a:lnTo>
                  <a:lnTo>
                    <a:pt x="2823336" y="2791968"/>
                  </a:lnTo>
                  <a:lnTo>
                    <a:pt x="2823336" y="2728976"/>
                  </a:lnTo>
                  <a:close/>
                </a:path>
                <a:path w="4822190" h="4635500">
                  <a:moveTo>
                    <a:pt x="3184652" y="1527556"/>
                  </a:moveTo>
                  <a:lnTo>
                    <a:pt x="3184652" y="1560830"/>
                  </a:lnTo>
                  <a:lnTo>
                    <a:pt x="3239388" y="1567307"/>
                  </a:lnTo>
                  <a:lnTo>
                    <a:pt x="3239388" y="1540510"/>
                  </a:lnTo>
                  <a:lnTo>
                    <a:pt x="3184652" y="1527556"/>
                  </a:lnTo>
                  <a:close/>
                </a:path>
                <a:path w="4822190" h="4635500">
                  <a:moveTo>
                    <a:pt x="3125342" y="1512697"/>
                  </a:moveTo>
                  <a:lnTo>
                    <a:pt x="3125342" y="1551559"/>
                  </a:lnTo>
                  <a:lnTo>
                    <a:pt x="3158743" y="1556258"/>
                  </a:lnTo>
                  <a:lnTo>
                    <a:pt x="3158743" y="1521079"/>
                  </a:lnTo>
                  <a:lnTo>
                    <a:pt x="3125342" y="1512697"/>
                  </a:lnTo>
                  <a:close/>
                </a:path>
                <a:path w="4822190" h="4635500">
                  <a:moveTo>
                    <a:pt x="3038221" y="1490472"/>
                  </a:moveTo>
                  <a:lnTo>
                    <a:pt x="3038221" y="1538605"/>
                  </a:lnTo>
                  <a:lnTo>
                    <a:pt x="3099434" y="1546987"/>
                  </a:lnTo>
                  <a:lnTo>
                    <a:pt x="3099434" y="1505331"/>
                  </a:lnTo>
                  <a:lnTo>
                    <a:pt x="3038221" y="1490472"/>
                  </a:lnTo>
                  <a:close/>
                </a:path>
                <a:path w="4822190" h="4635500">
                  <a:moveTo>
                    <a:pt x="2969640" y="1472819"/>
                  </a:moveTo>
                  <a:lnTo>
                    <a:pt x="2969640" y="1527556"/>
                  </a:lnTo>
                  <a:lnTo>
                    <a:pt x="3011424" y="1534033"/>
                  </a:lnTo>
                  <a:lnTo>
                    <a:pt x="3011424" y="1483995"/>
                  </a:lnTo>
                  <a:lnTo>
                    <a:pt x="2969640" y="1472819"/>
                  </a:lnTo>
                  <a:close/>
                </a:path>
                <a:path w="4822190" h="4635500">
                  <a:moveTo>
                    <a:pt x="3200400" y="1461770"/>
                  </a:moveTo>
                  <a:lnTo>
                    <a:pt x="3200400" y="1495044"/>
                  </a:lnTo>
                  <a:lnTo>
                    <a:pt x="3239388" y="1505331"/>
                  </a:lnTo>
                  <a:lnTo>
                    <a:pt x="3239388" y="1477518"/>
                  </a:lnTo>
                  <a:lnTo>
                    <a:pt x="3200400" y="1461770"/>
                  </a:lnTo>
                  <a:close/>
                </a:path>
                <a:path w="4822190" h="4635500">
                  <a:moveTo>
                    <a:pt x="3099434" y="1424686"/>
                  </a:moveTo>
                  <a:lnTo>
                    <a:pt x="3099434" y="1466342"/>
                  </a:lnTo>
                  <a:lnTo>
                    <a:pt x="3173603" y="1485773"/>
                  </a:lnTo>
                  <a:lnTo>
                    <a:pt x="3173603" y="1453388"/>
                  </a:lnTo>
                  <a:lnTo>
                    <a:pt x="3099434" y="1424686"/>
                  </a:lnTo>
                  <a:close/>
                </a:path>
                <a:path w="4822190" h="4635500">
                  <a:moveTo>
                    <a:pt x="2969640" y="1374648"/>
                  </a:moveTo>
                  <a:lnTo>
                    <a:pt x="2969640" y="1429258"/>
                  </a:lnTo>
                  <a:lnTo>
                    <a:pt x="3073527" y="1457071"/>
                  </a:lnTo>
                  <a:lnTo>
                    <a:pt x="3073527" y="1413510"/>
                  </a:lnTo>
                  <a:lnTo>
                    <a:pt x="2969640" y="1374648"/>
                  </a:lnTo>
                  <a:close/>
                </a:path>
                <a:path w="4822190" h="4635500">
                  <a:moveTo>
                    <a:pt x="3134613" y="1360805"/>
                  </a:moveTo>
                  <a:lnTo>
                    <a:pt x="3134613" y="1398777"/>
                  </a:lnTo>
                  <a:lnTo>
                    <a:pt x="3239388" y="1442339"/>
                  </a:lnTo>
                  <a:lnTo>
                    <a:pt x="3239388" y="1415415"/>
                  </a:lnTo>
                  <a:lnTo>
                    <a:pt x="3134613" y="1360805"/>
                  </a:lnTo>
                  <a:close/>
                </a:path>
                <a:path w="4822190" h="4635500">
                  <a:moveTo>
                    <a:pt x="3051175" y="1317244"/>
                  </a:moveTo>
                  <a:lnTo>
                    <a:pt x="3051175" y="1365377"/>
                  </a:lnTo>
                  <a:lnTo>
                    <a:pt x="3107816" y="1387602"/>
                  </a:lnTo>
                  <a:lnTo>
                    <a:pt x="3107816" y="1347851"/>
                  </a:lnTo>
                  <a:lnTo>
                    <a:pt x="3051175" y="1317244"/>
                  </a:lnTo>
                  <a:close/>
                </a:path>
                <a:path w="4822190" h="4635500">
                  <a:moveTo>
                    <a:pt x="3200400" y="1325626"/>
                  </a:moveTo>
                  <a:lnTo>
                    <a:pt x="3200400" y="1358900"/>
                  </a:lnTo>
                  <a:lnTo>
                    <a:pt x="3239388" y="1378331"/>
                  </a:lnTo>
                  <a:lnTo>
                    <a:pt x="3239388" y="1352423"/>
                  </a:lnTo>
                  <a:lnTo>
                    <a:pt x="3200400" y="1325626"/>
                  </a:lnTo>
                  <a:close/>
                </a:path>
                <a:path w="4822190" h="4635500">
                  <a:moveTo>
                    <a:pt x="2969640" y="1275588"/>
                  </a:moveTo>
                  <a:lnTo>
                    <a:pt x="2969640" y="1330198"/>
                  </a:lnTo>
                  <a:lnTo>
                    <a:pt x="3025266" y="1354327"/>
                  </a:lnTo>
                  <a:lnTo>
                    <a:pt x="3025266" y="1304289"/>
                  </a:lnTo>
                  <a:lnTo>
                    <a:pt x="2969640" y="1275588"/>
                  </a:lnTo>
                  <a:close/>
                </a:path>
                <a:path w="4822190" h="4635500">
                  <a:moveTo>
                    <a:pt x="3086480" y="1253363"/>
                  </a:moveTo>
                  <a:lnTo>
                    <a:pt x="3086480" y="1295019"/>
                  </a:lnTo>
                  <a:lnTo>
                    <a:pt x="3173603" y="1343152"/>
                  </a:lnTo>
                  <a:lnTo>
                    <a:pt x="3173603" y="1310767"/>
                  </a:lnTo>
                  <a:lnTo>
                    <a:pt x="3086480" y="1253363"/>
                  </a:lnTo>
                  <a:close/>
                </a:path>
                <a:path w="4822190" h="4635500">
                  <a:moveTo>
                    <a:pt x="3156838" y="1222756"/>
                  </a:moveTo>
                  <a:lnTo>
                    <a:pt x="3156838" y="1260729"/>
                  </a:lnTo>
                  <a:lnTo>
                    <a:pt x="3239388" y="1317244"/>
                  </a:lnTo>
                  <a:lnTo>
                    <a:pt x="3239388" y="1288542"/>
                  </a:lnTo>
                  <a:lnTo>
                    <a:pt x="3156838" y="1222756"/>
                  </a:lnTo>
                  <a:close/>
                </a:path>
                <a:path w="4822190" h="4635500">
                  <a:moveTo>
                    <a:pt x="3031743" y="1216279"/>
                  </a:moveTo>
                  <a:lnTo>
                    <a:pt x="3031743" y="1264412"/>
                  </a:lnTo>
                  <a:lnTo>
                    <a:pt x="3059556" y="1282064"/>
                  </a:lnTo>
                  <a:lnTo>
                    <a:pt x="3059556" y="1235710"/>
                  </a:lnTo>
                  <a:lnTo>
                    <a:pt x="3031743" y="1216279"/>
                  </a:lnTo>
                  <a:close/>
                </a:path>
                <a:path w="4822190" h="4635500">
                  <a:moveTo>
                    <a:pt x="3213354" y="1203325"/>
                  </a:moveTo>
                  <a:lnTo>
                    <a:pt x="3213354" y="1232027"/>
                  </a:lnTo>
                  <a:lnTo>
                    <a:pt x="3239388" y="1253363"/>
                  </a:lnTo>
                  <a:lnTo>
                    <a:pt x="3239388" y="1225550"/>
                  </a:lnTo>
                  <a:lnTo>
                    <a:pt x="3213354" y="1203325"/>
                  </a:lnTo>
                  <a:close/>
                </a:path>
                <a:path w="4822190" h="4635500">
                  <a:moveTo>
                    <a:pt x="2969640" y="1177417"/>
                  </a:moveTo>
                  <a:lnTo>
                    <a:pt x="2969640" y="1232027"/>
                  </a:lnTo>
                  <a:lnTo>
                    <a:pt x="3004947" y="1251458"/>
                  </a:lnTo>
                  <a:lnTo>
                    <a:pt x="3004947" y="1198626"/>
                  </a:lnTo>
                  <a:lnTo>
                    <a:pt x="2969640" y="1177417"/>
                  </a:lnTo>
                  <a:close/>
                </a:path>
                <a:path w="4822190" h="4635500">
                  <a:moveTo>
                    <a:pt x="3099434" y="1179195"/>
                  </a:moveTo>
                  <a:lnTo>
                    <a:pt x="3099434" y="1222756"/>
                  </a:lnTo>
                  <a:lnTo>
                    <a:pt x="3130041" y="1243076"/>
                  </a:lnTo>
                  <a:lnTo>
                    <a:pt x="3130041" y="1203325"/>
                  </a:lnTo>
                  <a:lnTo>
                    <a:pt x="3099434" y="1179195"/>
                  </a:lnTo>
                  <a:close/>
                </a:path>
                <a:path w="4822190" h="4635500">
                  <a:moveTo>
                    <a:pt x="2969640" y="1081024"/>
                  </a:moveTo>
                  <a:lnTo>
                    <a:pt x="2969640" y="1135634"/>
                  </a:lnTo>
                  <a:lnTo>
                    <a:pt x="3073527" y="1203325"/>
                  </a:lnTo>
                  <a:lnTo>
                    <a:pt x="3073527" y="1159764"/>
                  </a:lnTo>
                  <a:lnTo>
                    <a:pt x="2969640" y="1081024"/>
                  </a:lnTo>
                  <a:close/>
                </a:path>
                <a:path w="4822190" h="4635500">
                  <a:moveTo>
                    <a:pt x="3136518" y="1054100"/>
                  </a:moveTo>
                  <a:lnTo>
                    <a:pt x="3139312" y="1058799"/>
                  </a:lnTo>
                  <a:lnTo>
                    <a:pt x="3139312" y="1095883"/>
                  </a:lnTo>
                  <a:lnTo>
                    <a:pt x="3239388" y="1190371"/>
                  </a:lnTo>
                  <a:lnTo>
                    <a:pt x="3239388" y="1161669"/>
                  </a:lnTo>
                  <a:lnTo>
                    <a:pt x="3136518" y="1054100"/>
                  </a:lnTo>
                  <a:close/>
                </a:path>
                <a:path w="4822190" h="4635500">
                  <a:moveTo>
                    <a:pt x="3208781" y="1056005"/>
                  </a:moveTo>
                  <a:lnTo>
                    <a:pt x="3208781" y="1087501"/>
                  </a:lnTo>
                  <a:lnTo>
                    <a:pt x="3239388" y="1119886"/>
                  </a:lnTo>
                  <a:lnTo>
                    <a:pt x="3239388" y="1093977"/>
                  </a:lnTo>
                  <a:lnTo>
                    <a:pt x="3208781" y="1056005"/>
                  </a:lnTo>
                  <a:close/>
                </a:path>
                <a:path w="4822190" h="4635500">
                  <a:moveTo>
                    <a:pt x="2969640" y="981963"/>
                  </a:moveTo>
                  <a:lnTo>
                    <a:pt x="2969640" y="1036574"/>
                  </a:lnTo>
                  <a:lnTo>
                    <a:pt x="3011424" y="1069848"/>
                  </a:lnTo>
                  <a:lnTo>
                    <a:pt x="3011424" y="1018921"/>
                  </a:lnTo>
                  <a:lnTo>
                    <a:pt x="2969640" y="981963"/>
                  </a:lnTo>
                  <a:close/>
                </a:path>
                <a:path w="4822190" h="4635500">
                  <a:moveTo>
                    <a:pt x="3086480" y="1004188"/>
                  </a:moveTo>
                  <a:lnTo>
                    <a:pt x="3086480" y="1045845"/>
                  </a:lnTo>
                  <a:lnTo>
                    <a:pt x="3112388" y="1069848"/>
                  </a:lnTo>
                  <a:lnTo>
                    <a:pt x="3112388" y="1030097"/>
                  </a:lnTo>
                  <a:lnTo>
                    <a:pt x="3086480" y="1004188"/>
                  </a:lnTo>
                  <a:close/>
                </a:path>
                <a:path w="4822190" h="4635500">
                  <a:moveTo>
                    <a:pt x="3208781" y="988441"/>
                  </a:moveTo>
                  <a:lnTo>
                    <a:pt x="3208781" y="1018921"/>
                  </a:lnTo>
                  <a:lnTo>
                    <a:pt x="3239388" y="1056005"/>
                  </a:lnTo>
                  <a:lnTo>
                    <a:pt x="3239388" y="1028192"/>
                  </a:lnTo>
                  <a:lnTo>
                    <a:pt x="3208781" y="988441"/>
                  </a:lnTo>
                  <a:close/>
                </a:path>
                <a:path w="4822190" h="4635500">
                  <a:moveTo>
                    <a:pt x="3070732" y="892048"/>
                  </a:moveTo>
                  <a:lnTo>
                    <a:pt x="3070732" y="931926"/>
                  </a:lnTo>
                  <a:lnTo>
                    <a:pt x="3125342" y="994918"/>
                  </a:lnTo>
                  <a:lnTo>
                    <a:pt x="3125342" y="962406"/>
                  </a:lnTo>
                  <a:lnTo>
                    <a:pt x="3070732" y="892048"/>
                  </a:lnTo>
                  <a:close/>
                </a:path>
                <a:path w="4822190" h="4635500">
                  <a:moveTo>
                    <a:pt x="3195828" y="903224"/>
                  </a:moveTo>
                  <a:lnTo>
                    <a:pt x="3195828" y="933704"/>
                  </a:lnTo>
                  <a:lnTo>
                    <a:pt x="3239388" y="993013"/>
                  </a:lnTo>
                  <a:lnTo>
                    <a:pt x="3239388" y="964311"/>
                  </a:lnTo>
                  <a:lnTo>
                    <a:pt x="3195828" y="903224"/>
                  </a:lnTo>
                  <a:close/>
                </a:path>
                <a:path w="4822190" h="4635500">
                  <a:moveTo>
                    <a:pt x="3125342" y="885571"/>
                  </a:moveTo>
                  <a:lnTo>
                    <a:pt x="3125342" y="922655"/>
                  </a:lnTo>
                  <a:lnTo>
                    <a:pt x="3182874" y="988441"/>
                  </a:lnTo>
                  <a:lnTo>
                    <a:pt x="3182874" y="955929"/>
                  </a:lnTo>
                  <a:lnTo>
                    <a:pt x="3125342" y="885571"/>
                  </a:lnTo>
                  <a:close/>
                </a:path>
                <a:path w="4822190" h="4635500">
                  <a:moveTo>
                    <a:pt x="3176270" y="804037"/>
                  </a:moveTo>
                  <a:lnTo>
                    <a:pt x="3176270" y="837438"/>
                  </a:lnTo>
                  <a:lnTo>
                    <a:pt x="3239388" y="927226"/>
                  </a:lnTo>
                  <a:lnTo>
                    <a:pt x="3239388" y="901319"/>
                  </a:lnTo>
                  <a:lnTo>
                    <a:pt x="3176270" y="804037"/>
                  </a:lnTo>
                  <a:close/>
                </a:path>
                <a:path w="4822190" h="4635500">
                  <a:moveTo>
                    <a:pt x="3152266" y="842010"/>
                  </a:moveTo>
                  <a:lnTo>
                    <a:pt x="3152266" y="879094"/>
                  </a:lnTo>
                  <a:lnTo>
                    <a:pt x="3169792" y="901319"/>
                  </a:lnTo>
                  <a:lnTo>
                    <a:pt x="3169792" y="866139"/>
                  </a:lnTo>
                  <a:lnTo>
                    <a:pt x="3152266" y="842010"/>
                  </a:lnTo>
                  <a:close/>
                </a:path>
                <a:path w="4822190" h="4635500">
                  <a:moveTo>
                    <a:pt x="3099434" y="892000"/>
                  </a:moveTo>
                  <a:lnTo>
                    <a:pt x="3101212" y="893952"/>
                  </a:lnTo>
                  <a:lnTo>
                    <a:pt x="3099434" y="892000"/>
                  </a:lnTo>
                  <a:close/>
                </a:path>
                <a:path w="4822190" h="4635500">
                  <a:moveTo>
                    <a:pt x="3081781" y="828167"/>
                  </a:moveTo>
                  <a:lnTo>
                    <a:pt x="3081781" y="872617"/>
                  </a:lnTo>
                  <a:lnTo>
                    <a:pt x="3099434" y="892000"/>
                  </a:lnTo>
                  <a:lnTo>
                    <a:pt x="3099434" y="850392"/>
                  </a:lnTo>
                  <a:lnTo>
                    <a:pt x="3081781" y="828167"/>
                  </a:lnTo>
                  <a:close/>
                </a:path>
                <a:path w="4822190" h="4635500">
                  <a:moveTo>
                    <a:pt x="2969640" y="784606"/>
                  </a:moveTo>
                  <a:lnTo>
                    <a:pt x="2969640" y="839216"/>
                  </a:lnTo>
                  <a:lnTo>
                    <a:pt x="3004947" y="874395"/>
                  </a:lnTo>
                  <a:lnTo>
                    <a:pt x="3004947" y="824484"/>
                  </a:lnTo>
                  <a:lnTo>
                    <a:pt x="2969640" y="784606"/>
                  </a:lnTo>
                  <a:close/>
                </a:path>
                <a:path w="4822190" h="4635500">
                  <a:moveTo>
                    <a:pt x="3057779" y="537210"/>
                  </a:moveTo>
                  <a:lnTo>
                    <a:pt x="3057779" y="582676"/>
                  </a:lnTo>
                  <a:lnTo>
                    <a:pt x="3239388" y="863346"/>
                  </a:lnTo>
                  <a:lnTo>
                    <a:pt x="3239388" y="837438"/>
                  </a:lnTo>
                  <a:lnTo>
                    <a:pt x="3057779" y="537210"/>
                  </a:lnTo>
                  <a:close/>
                </a:path>
                <a:path w="4822190" h="4635500">
                  <a:moveTo>
                    <a:pt x="3027172" y="665988"/>
                  </a:moveTo>
                  <a:lnTo>
                    <a:pt x="3027172" y="716914"/>
                  </a:lnTo>
                  <a:lnTo>
                    <a:pt x="3125342" y="843914"/>
                  </a:lnTo>
                  <a:lnTo>
                    <a:pt x="3125342" y="806831"/>
                  </a:lnTo>
                  <a:lnTo>
                    <a:pt x="3027172" y="665988"/>
                  </a:lnTo>
                  <a:close/>
                </a:path>
                <a:path w="4822190" h="4635500">
                  <a:moveTo>
                    <a:pt x="2969640" y="686435"/>
                  </a:moveTo>
                  <a:lnTo>
                    <a:pt x="2969640" y="741045"/>
                  </a:lnTo>
                  <a:lnTo>
                    <a:pt x="3055874" y="842010"/>
                  </a:lnTo>
                  <a:lnTo>
                    <a:pt x="3055874" y="795655"/>
                  </a:lnTo>
                  <a:lnTo>
                    <a:pt x="2969640" y="686435"/>
                  </a:lnTo>
                  <a:close/>
                </a:path>
                <a:path w="4822190" h="4635500">
                  <a:moveTo>
                    <a:pt x="3099434" y="690118"/>
                  </a:moveTo>
                  <a:lnTo>
                    <a:pt x="3099434" y="731774"/>
                  </a:lnTo>
                  <a:lnTo>
                    <a:pt x="3149473" y="800354"/>
                  </a:lnTo>
                  <a:lnTo>
                    <a:pt x="3149473" y="765175"/>
                  </a:lnTo>
                  <a:lnTo>
                    <a:pt x="3099434" y="690118"/>
                  </a:lnTo>
                  <a:close/>
                </a:path>
                <a:path w="4822190" h="4635500">
                  <a:moveTo>
                    <a:pt x="3224529" y="742950"/>
                  </a:moveTo>
                  <a:lnTo>
                    <a:pt x="3224529" y="773430"/>
                  </a:lnTo>
                  <a:lnTo>
                    <a:pt x="3239388" y="797560"/>
                  </a:lnTo>
                  <a:lnTo>
                    <a:pt x="3239388" y="769747"/>
                  </a:lnTo>
                  <a:lnTo>
                    <a:pt x="3224529" y="742950"/>
                  </a:lnTo>
                  <a:close/>
                </a:path>
                <a:path w="4822190" h="4635500">
                  <a:moveTo>
                    <a:pt x="3182874" y="665988"/>
                  </a:moveTo>
                  <a:lnTo>
                    <a:pt x="3182874" y="701167"/>
                  </a:lnTo>
                  <a:lnTo>
                    <a:pt x="3197605" y="729996"/>
                  </a:lnTo>
                  <a:lnTo>
                    <a:pt x="3197605" y="696595"/>
                  </a:lnTo>
                  <a:lnTo>
                    <a:pt x="3182874" y="665988"/>
                  </a:lnTo>
                  <a:close/>
                </a:path>
                <a:path w="4822190" h="4635500">
                  <a:moveTo>
                    <a:pt x="2969640" y="195452"/>
                  </a:moveTo>
                  <a:lnTo>
                    <a:pt x="2969640" y="250062"/>
                  </a:lnTo>
                  <a:lnTo>
                    <a:pt x="3239388" y="729996"/>
                  </a:lnTo>
                  <a:lnTo>
                    <a:pt x="3239388" y="703961"/>
                  </a:lnTo>
                  <a:lnTo>
                    <a:pt x="2969640" y="195452"/>
                  </a:lnTo>
                  <a:close/>
                </a:path>
                <a:path w="4822190" h="4635500">
                  <a:moveTo>
                    <a:pt x="2969640" y="495554"/>
                  </a:moveTo>
                  <a:lnTo>
                    <a:pt x="2969640" y="550291"/>
                  </a:lnTo>
                  <a:lnTo>
                    <a:pt x="3073527" y="694689"/>
                  </a:lnTo>
                  <a:lnTo>
                    <a:pt x="3073527" y="651256"/>
                  </a:lnTo>
                  <a:lnTo>
                    <a:pt x="2969640" y="495554"/>
                  </a:lnTo>
                  <a:close/>
                </a:path>
                <a:path w="4822190" h="4635500">
                  <a:moveTo>
                    <a:pt x="2969640" y="590042"/>
                  </a:moveTo>
                  <a:lnTo>
                    <a:pt x="2969640" y="644779"/>
                  </a:lnTo>
                  <a:lnTo>
                    <a:pt x="3001263" y="681736"/>
                  </a:lnTo>
                  <a:lnTo>
                    <a:pt x="3001263" y="631698"/>
                  </a:lnTo>
                  <a:lnTo>
                    <a:pt x="2969640" y="590042"/>
                  </a:lnTo>
                  <a:close/>
                </a:path>
                <a:path w="4822190" h="4635500">
                  <a:moveTo>
                    <a:pt x="3205099" y="572516"/>
                  </a:moveTo>
                  <a:lnTo>
                    <a:pt x="3205099" y="602996"/>
                  </a:lnTo>
                  <a:lnTo>
                    <a:pt x="3239388" y="670687"/>
                  </a:lnTo>
                  <a:lnTo>
                    <a:pt x="3239388" y="641985"/>
                  </a:lnTo>
                  <a:lnTo>
                    <a:pt x="3205099" y="572516"/>
                  </a:lnTo>
                  <a:close/>
                </a:path>
                <a:path w="4822190" h="4635500">
                  <a:moveTo>
                    <a:pt x="3112388" y="545592"/>
                  </a:moveTo>
                  <a:lnTo>
                    <a:pt x="3112388" y="585470"/>
                  </a:lnTo>
                  <a:lnTo>
                    <a:pt x="3156838" y="657733"/>
                  </a:lnTo>
                  <a:lnTo>
                    <a:pt x="3156838" y="620649"/>
                  </a:lnTo>
                  <a:lnTo>
                    <a:pt x="3112388" y="545592"/>
                  </a:lnTo>
                  <a:close/>
                </a:path>
                <a:path w="4822190" h="4635500">
                  <a:moveTo>
                    <a:pt x="2969640" y="0"/>
                  </a:moveTo>
                  <a:lnTo>
                    <a:pt x="2969640" y="54610"/>
                  </a:lnTo>
                  <a:lnTo>
                    <a:pt x="3239388" y="609473"/>
                  </a:lnTo>
                  <a:lnTo>
                    <a:pt x="3239388" y="582676"/>
                  </a:lnTo>
                  <a:lnTo>
                    <a:pt x="2969640" y="0"/>
                  </a:lnTo>
                  <a:close/>
                </a:path>
                <a:path w="4822190" h="4635500">
                  <a:moveTo>
                    <a:pt x="3092957" y="344550"/>
                  </a:moveTo>
                  <a:lnTo>
                    <a:pt x="3092957" y="388112"/>
                  </a:lnTo>
                  <a:lnTo>
                    <a:pt x="3178175" y="552069"/>
                  </a:lnTo>
                  <a:lnTo>
                    <a:pt x="3178175" y="519684"/>
                  </a:lnTo>
                  <a:lnTo>
                    <a:pt x="3092957" y="344550"/>
                  </a:lnTo>
                  <a:close/>
                </a:path>
                <a:path w="4822190" h="4635500">
                  <a:moveTo>
                    <a:pt x="2969640" y="392811"/>
                  </a:moveTo>
                  <a:lnTo>
                    <a:pt x="2969640" y="447421"/>
                  </a:lnTo>
                  <a:lnTo>
                    <a:pt x="3031743" y="541909"/>
                  </a:lnTo>
                  <a:lnTo>
                    <a:pt x="3031743" y="492760"/>
                  </a:lnTo>
                  <a:lnTo>
                    <a:pt x="2969640" y="392811"/>
                  </a:lnTo>
                  <a:close/>
                </a:path>
                <a:path w="4822190" h="4635500">
                  <a:moveTo>
                    <a:pt x="3027172" y="394588"/>
                  </a:moveTo>
                  <a:lnTo>
                    <a:pt x="3027172" y="442722"/>
                  </a:lnTo>
                  <a:lnTo>
                    <a:pt x="3086480" y="541909"/>
                  </a:lnTo>
                  <a:lnTo>
                    <a:pt x="3086480" y="500252"/>
                  </a:lnTo>
                  <a:lnTo>
                    <a:pt x="3027172" y="394588"/>
                  </a:lnTo>
                  <a:close/>
                </a:path>
                <a:path w="4822190" h="4635500">
                  <a:moveTo>
                    <a:pt x="2969640" y="293624"/>
                  </a:moveTo>
                  <a:lnTo>
                    <a:pt x="2969640" y="348234"/>
                  </a:lnTo>
                  <a:lnTo>
                    <a:pt x="3001263" y="399288"/>
                  </a:lnTo>
                  <a:lnTo>
                    <a:pt x="3001263" y="346456"/>
                  </a:lnTo>
                  <a:lnTo>
                    <a:pt x="2969640" y="293624"/>
                  </a:lnTo>
                  <a:close/>
                </a:path>
                <a:path w="4822190" h="4635500">
                  <a:moveTo>
                    <a:pt x="2969640" y="99060"/>
                  </a:moveTo>
                  <a:lnTo>
                    <a:pt x="2969640" y="153797"/>
                  </a:lnTo>
                  <a:lnTo>
                    <a:pt x="3067050" y="338074"/>
                  </a:lnTo>
                  <a:lnTo>
                    <a:pt x="3067050" y="291846"/>
                  </a:lnTo>
                  <a:lnTo>
                    <a:pt x="2969640" y="99060"/>
                  </a:lnTo>
                  <a:close/>
                </a:path>
                <a:path w="4822190" h="4635500">
                  <a:moveTo>
                    <a:pt x="3092957" y="1586738"/>
                  </a:moveTo>
                  <a:lnTo>
                    <a:pt x="3092957" y="1630299"/>
                  </a:lnTo>
                  <a:lnTo>
                    <a:pt x="3125342" y="1630299"/>
                  </a:lnTo>
                  <a:lnTo>
                    <a:pt x="3125342" y="1593215"/>
                  </a:lnTo>
                  <a:lnTo>
                    <a:pt x="3092957" y="1586738"/>
                  </a:lnTo>
                  <a:close/>
                </a:path>
                <a:path w="4822190" h="4635500">
                  <a:moveTo>
                    <a:pt x="3152266" y="1595120"/>
                  </a:moveTo>
                  <a:lnTo>
                    <a:pt x="3152266" y="1633093"/>
                  </a:lnTo>
                  <a:lnTo>
                    <a:pt x="3239388" y="1634998"/>
                  </a:lnTo>
                  <a:lnTo>
                    <a:pt x="3239388" y="1608963"/>
                  </a:lnTo>
                  <a:lnTo>
                    <a:pt x="3152266" y="1595120"/>
                  </a:lnTo>
                  <a:close/>
                </a:path>
                <a:path w="4822190" h="4635500">
                  <a:moveTo>
                    <a:pt x="3011424" y="1670177"/>
                  </a:moveTo>
                  <a:lnTo>
                    <a:pt x="2969640" y="1670177"/>
                  </a:lnTo>
                  <a:lnTo>
                    <a:pt x="2969640" y="1723009"/>
                  </a:lnTo>
                  <a:lnTo>
                    <a:pt x="3011424" y="1720215"/>
                  </a:lnTo>
                  <a:lnTo>
                    <a:pt x="3011424" y="1670177"/>
                  </a:lnTo>
                  <a:close/>
                </a:path>
                <a:path w="4822190" h="4635500">
                  <a:moveTo>
                    <a:pt x="3099434" y="1670177"/>
                  </a:moveTo>
                  <a:lnTo>
                    <a:pt x="3038221" y="1670177"/>
                  </a:lnTo>
                  <a:lnTo>
                    <a:pt x="3038221" y="1718310"/>
                  </a:lnTo>
                  <a:lnTo>
                    <a:pt x="3099434" y="1711833"/>
                  </a:lnTo>
                  <a:lnTo>
                    <a:pt x="3099434" y="1670177"/>
                  </a:lnTo>
                  <a:close/>
                </a:path>
                <a:path w="4822190" h="4635500">
                  <a:moveTo>
                    <a:pt x="3125342" y="1670177"/>
                  </a:moveTo>
                  <a:lnTo>
                    <a:pt x="3125342" y="1709039"/>
                  </a:lnTo>
                  <a:lnTo>
                    <a:pt x="3191129" y="1705356"/>
                  </a:lnTo>
                  <a:lnTo>
                    <a:pt x="3191129" y="1671955"/>
                  </a:lnTo>
                  <a:lnTo>
                    <a:pt x="3125342" y="1670177"/>
                  </a:lnTo>
                  <a:close/>
                </a:path>
                <a:path w="4822190" h="4635500">
                  <a:moveTo>
                    <a:pt x="3239388" y="1671955"/>
                  </a:moveTo>
                  <a:lnTo>
                    <a:pt x="3218053" y="1671955"/>
                  </a:lnTo>
                  <a:lnTo>
                    <a:pt x="3218053" y="1700784"/>
                  </a:lnTo>
                  <a:lnTo>
                    <a:pt x="3239388" y="1700784"/>
                  </a:lnTo>
                  <a:lnTo>
                    <a:pt x="3239388" y="1671955"/>
                  </a:lnTo>
                  <a:close/>
                </a:path>
                <a:path w="4822190" h="4635500">
                  <a:moveTo>
                    <a:pt x="3125342" y="1748917"/>
                  </a:moveTo>
                  <a:lnTo>
                    <a:pt x="3099434" y="1750695"/>
                  </a:lnTo>
                  <a:lnTo>
                    <a:pt x="3099434" y="1792478"/>
                  </a:lnTo>
                  <a:lnTo>
                    <a:pt x="3125342" y="1788795"/>
                  </a:lnTo>
                  <a:lnTo>
                    <a:pt x="3125342" y="1748917"/>
                  </a:lnTo>
                  <a:close/>
                </a:path>
                <a:path w="4822190" h="4635500">
                  <a:moveTo>
                    <a:pt x="3239388" y="1735963"/>
                  </a:moveTo>
                  <a:lnTo>
                    <a:pt x="3152266" y="1747012"/>
                  </a:lnTo>
                  <a:lnTo>
                    <a:pt x="3152266" y="1782191"/>
                  </a:lnTo>
                  <a:lnTo>
                    <a:pt x="3239388" y="1761871"/>
                  </a:lnTo>
                  <a:lnTo>
                    <a:pt x="3239388" y="1735963"/>
                  </a:lnTo>
                  <a:close/>
                </a:path>
                <a:path w="4822190" h="4635500">
                  <a:moveTo>
                    <a:pt x="3022473" y="1849882"/>
                  </a:moveTo>
                  <a:lnTo>
                    <a:pt x="2969640" y="1860931"/>
                  </a:lnTo>
                  <a:lnTo>
                    <a:pt x="2969640" y="1915668"/>
                  </a:lnTo>
                  <a:lnTo>
                    <a:pt x="3022473" y="1898015"/>
                  </a:lnTo>
                  <a:lnTo>
                    <a:pt x="3022473" y="1849882"/>
                  </a:lnTo>
                  <a:close/>
                </a:path>
                <a:path w="4822190" h="4635500">
                  <a:moveTo>
                    <a:pt x="3099434" y="1832229"/>
                  </a:moveTo>
                  <a:lnTo>
                    <a:pt x="3080004" y="1836928"/>
                  </a:lnTo>
                  <a:lnTo>
                    <a:pt x="3080004" y="1880489"/>
                  </a:lnTo>
                  <a:lnTo>
                    <a:pt x="3099434" y="1874012"/>
                  </a:lnTo>
                  <a:lnTo>
                    <a:pt x="3099434" y="1832229"/>
                  </a:lnTo>
                  <a:close/>
                </a:path>
                <a:path w="4822190" h="4635500">
                  <a:moveTo>
                    <a:pt x="3187446" y="1814703"/>
                  </a:moveTo>
                  <a:lnTo>
                    <a:pt x="3152266" y="1821180"/>
                  </a:lnTo>
                  <a:lnTo>
                    <a:pt x="3125342" y="1827657"/>
                  </a:lnTo>
                  <a:lnTo>
                    <a:pt x="3125342" y="1864741"/>
                  </a:lnTo>
                  <a:lnTo>
                    <a:pt x="3187446" y="1847977"/>
                  </a:lnTo>
                  <a:lnTo>
                    <a:pt x="3187446" y="1814703"/>
                  </a:lnTo>
                  <a:close/>
                </a:path>
                <a:path w="4822190" h="4635500">
                  <a:moveTo>
                    <a:pt x="3239388" y="1803527"/>
                  </a:moveTo>
                  <a:lnTo>
                    <a:pt x="3213354" y="1808226"/>
                  </a:lnTo>
                  <a:lnTo>
                    <a:pt x="3213354" y="1838706"/>
                  </a:lnTo>
                  <a:lnTo>
                    <a:pt x="3239388" y="1830451"/>
                  </a:lnTo>
                  <a:lnTo>
                    <a:pt x="3239388" y="1803527"/>
                  </a:lnTo>
                  <a:close/>
                </a:path>
                <a:path w="4822190" h="4635500">
                  <a:moveTo>
                    <a:pt x="3062351" y="2846578"/>
                  </a:moveTo>
                  <a:lnTo>
                    <a:pt x="3022473" y="2888234"/>
                  </a:lnTo>
                  <a:lnTo>
                    <a:pt x="3022473" y="2939288"/>
                  </a:lnTo>
                  <a:lnTo>
                    <a:pt x="3062351" y="2892933"/>
                  </a:lnTo>
                  <a:lnTo>
                    <a:pt x="3062351" y="2846578"/>
                  </a:lnTo>
                  <a:close/>
                </a:path>
                <a:path w="4822190" h="4635500">
                  <a:moveTo>
                    <a:pt x="3239388" y="2728976"/>
                  </a:moveTo>
                  <a:lnTo>
                    <a:pt x="3147567" y="2829052"/>
                  </a:lnTo>
                  <a:lnTo>
                    <a:pt x="3147567" y="2867025"/>
                  </a:lnTo>
                  <a:lnTo>
                    <a:pt x="3239388" y="2754884"/>
                  </a:lnTo>
                  <a:lnTo>
                    <a:pt x="3239388" y="2728976"/>
                  </a:lnTo>
                  <a:close/>
                </a:path>
                <a:path w="4822190" h="4635500">
                  <a:moveTo>
                    <a:pt x="3116960" y="2708529"/>
                  </a:moveTo>
                  <a:lnTo>
                    <a:pt x="3017901" y="2811399"/>
                  </a:lnTo>
                  <a:lnTo>
                    <a:pt x="3017901" y="2862326"/>
                  </a:lnTo>
                  <a:lnTo>
                    <a:pt x="3116960" y="2750312"/>
                  </a:lnTo>
                  <a:lnTo>
                    <a:pt x="3116960" y="2708529"/>
                  </a:lnTo>
                  <a:close/>
                </a:path>
                <a:path w="4822190" h="4635500">
                  <a:moveTo>
                    <a:pt x="3239388" y="2653919"/>
                  </a:moveTo>
                  <a:lnTo>
                    <a:pt x="3088258" y="2818765"/>
                  </a:lnTo>
                  <a:lnTo>
                    <a:pt x="3088258" y="2860548"/>
                  </a:lnTo>
                  <a:lnTo>
                    <a:pt x="3239388" y="2682621"/>
                  </a:lnTo>
                  <a:lnTo>
                    <a:pt x="3239388" y="2653919"/>
                  </a:lnTo>
                  <a:close/>
                </a:path>
                <a:path w="4822190" h="4635500">
                  <a:moveTo>
                    <a:pt x="3142996" y="2605786"/>
                  </a:moveTo>
                  <a:lnTo>
                    <a:pt x="3044698" y="2702052"/>
                  </a:lnTo>
                  <a:lnTo>
                    <a:pt x="3044698" y="2750312"/>
                  </a:lnTo>
                  <a:lnTo>
                    <a:pt x="3142996" y="2640965"/>
                  </a:lnTo>
                  <a:lnTo>
                    <a:pt x="3142996" y="2605786"/>
                  </a:lnTo>
                  <a:close/>
                </a:path>
                <a:path w="4822190" h="4635500">
                  <a:moveTo>
                    <a:pt x="3035427" y="2628011"/>
                  </a:moveTo>
                  <a:lnTo>
                    <a:pt x="2969640" y="2687320"/>
                  </a:lnTo>
                  <a:lnTo>
                    <a:pt x="2969640" y="2741930"/>
                  </a:lnTo>
                  <a:lnTo>
                    <a:pt x="3035427" y="2676144"/>
                  </a:lnTo>
                  <a:lnTo>
                    <a:pt x="3035427" y="2628011"/>
                  </a:lnTo>
                  <a:close/>
                </a:path>
                <a:path w="4822190" h="4635500">
                  <a:moveTo>
                    <a:pt x="3193923" y="2634488"/>
                  </a:moveTo>
                  <a:lnTo>
                    <a:pt x="3142996" y="2682621"/>
                  </a:lnTo>
                  <a:lnTo>
                    <a:pt x="3142996" y="2719705"/>
                  </a:lnTo>
                  <a:lnTo>
                    <a:pt x="3193923" y="2665095"/>
                  </a:lnTo>
                  <a:lnTo>
                    <a:pt x="3193923" y="2634488"/>
                  </a:lnTo>
                  <a:close/>
                </a:path>
                <a:path w="4822190" h="4635500">
                  <a:moveTo>
                    <a:pt x="3001263" y="2570607"/>
                  </a:moveTo>
                  <a:lnTo>
                    <a:pt x="2969640" y="2594610"/>
                  </a:lnTo>
                  <a:lnTo>
                    <a:pt x="2969640" y="2649347"/>
                  </a:lnTo>
                  <a:lnTo>
                    <a:pt x="3001263" y="2623312"/>
                  </a:lnTo>
                  <a:lnTo>
                    <a:pt x="3001263" y="2570607"/>
                  </a:lnTo>
                  <a:close/>
                </a:path>
                <a:path w="4822190" h="4635500">
                  <a:moveTo>
                    <a:pt x="3088258" y="2581656"/>
                  </a:moveTo>
                  <a:lnTo>
                    <a:pt x="3062351" y="2605786"/>
                  </a:lnTo>
                  <a:lnTo>
                    <a:pt x="3062351" y="2649347"/>
                  </a:lnTo>
                  <a:lnTo>
                    <a:pt x="3088258" y="2623312"/>
                  </a:lnTo>
                  <a:lnTo>
                    <a:pt x="3088258" y="2581656"/>
                  </a:lnTo>
                  <a:close/>
                </a:path>
                <a:path w="4822190" h="4635500">
                  <a:moveTo>
                    <a:pt x="3239388" y="2586355"/>
                  </a:moveTo>
                  <a:lnTo>
                    <a:pt x="3231006" y="2594610"/>
                  </a:lnTo>
                  <a:lnTo>
                    <a:pt x="3231006" y="2623312"/>
                  </a:lnTo>
                  <a:lnTo>
                    <a:pt x="3239388" y="2612263"/>
                  </a:lnTo>
                  <a:lnTo>
                    <a:pt x="3239388" y="2586355"/>
                  </a:lnTo>
                  <a:close/>
                </a:path>
                <a:path w="4822190" h="4635500">
                  <a:moveTo>
                    <a:pt x="3239388" y="2511298"/>
                  </a:moveTo>
                  <a:lnTo>
                    <a:pt x="3169792" y="2579751"/>
                  </a:lnTo>
                  <a:lnTo>
                    <a:pt x="3169792" y="2615057"/>
                  </a:lnTo>
                  <a:lnTo>
                    <a:pt x="3239388" y="2540000"/>
                  </a:lnTo>
                  <a:lnTo>
                    <a:pt x="3239388" y="2511298"/>
                  </a:lnTo>
                  <a:close/>
                </a:path>
                <a:path w="4822190" h="4635500">
                  <a:moveTo>
                    <a:pt x="3123564" y="2469642"/>
                  </a:moveTo>
                  <a:lnTo>
                    <a:pt x="3027172" y="2549271"/>
                  </a:lnTo>
                  <a:lnTo>
                    <a:pt x="3027172" y="2597404"/>
                  </a:lnTo>
                  <a:lnTo>
                    <a:pt x="3123564" y="2507615"/>
                  </a:lnTo>
                  <a:lnTo>
                    <a:pt x="3123564" y="2469642"/>
                  </a:lnTo>
                  <a:close/>
                </a:path>
                <a:path w="4822190" h="4635500">
                  <a:moveTo>
                    <a:pt x="3166999" y="2511298"/>
                  </a:moveTo>
                  <a:lnTo>
                    <a:pt x="3115182" y="2557526"/>
                  </a:lnTo>
                  <a:lnTo>
                    <a:pt x="3115182" y="2597404"/>
                  </a:lnTo>
                  <a:lnTo>
                    <a:pt x="3166999" y="2546477"/>
                  </a:lnTo>
                  <a:lnTo>
                    <a:pt x="3166999" y="2511298"/>
                  </a:lnTo>
                  <a:close/>
                </a:path>
                <a:path w="4822190" h="4635500">
                  <a:moveTo>
                    <a:pt x="3027172" y="2465832"/>
                  </a:moveTo>
                  <a:lnTo>
                    <a:pt x="2969640" y="2509393"/>
                  </a:lnTo>
                  <a:lnTo>
                    <a:pt x="2969640" y="2564003"/>
                  </a:lnTo>
                  <a:lnTo>
                    <a:pt x="3027172" y="2514092"/>
                  </a:lnTo>
                  <a:lnTo>
                    <a:pt x="3027172" y="2465832"/>
                  </a:lnTo>
                  <a:close/>
                </a:path>
                <a:path w="4822190" h="4635500">
                  <a:moveTo>
                    <a:pt x="3239388" y="2443607"/>
                  </a:moveTo>
                  <a:lnTo>
                    <a:pt x="3218053" y="2465832"/>
                  </a:lnTo>
                  <a:lnTo>
                    <a:pt x="3218053" y="2496439"/>
                  </a:lnTo>
                  <a:lnTo>
                    <a:pt x="3239388" y="2472309"/>
                  </a:lnTo>
                  <a:lnTo>
                    <a:pt x="3239388" y="2443607"/>
                  </a:lnTo>
                  <a:close/>
                </a:path>
                <a:path w="4822190" h="4635500">
                  <a:moveTo>
                    <a:pt x="3152266" y="2366772"/>
                  </a:moveTo>
                  <a:lnTo>
                    <a:pt x="3053079" y="2443607"/>
                  </a:lnTo>
                  <a:lnTo>
                    <a:pt x="3053079" y="2491867"/>
                  </a:lnTo>
                  <a:lnTo>
                    <a:pt x="3152266" y="2403856"/>
                  </a:lnTo>
                  <a:lnTo>
                    <a:pt x="3152266" y="2366772"/>
                  </a:lnTo>
                  <a:close/>
                </a:path>
                <a:path w="4822190" h="4635500">
                  <a:moveTo>
                    <a:pt x="3239388" y="2371344"/>
                  </a:moveTo>
                  <a:lnTo>
                    <a:pt x="3149473" y="2445512"/>
                  </a:lnTo>
                  <a:lnTo>
                    <a:pt x="3149473" y="2483485"/>
                  </a:lnTo>
                  <a:lnTo>
                    <a:pt x="3239388" y="2397379"/>
                  </a:lnTo>
                  <a:lnTo>
                    <a:pt x="3239388" y="2371344"/>
                  </a:lnTo>
                  <a:close/>
                </a:path>
                <a:path w="4822190" h="4635500">
                  <a:moveTo>
                    <a:pt x="3073527" y="2349119"/>
                  </a:moveTo>
                  <a:lnTo>
                    <a:pt x="2969640" y="2421382"/>
                  </a:lnTo>
                  <a:lnTo>
                    <a:pt x="2969640" y="2477008"/>
                  </a:lnTo>
                  <a:lnTo>
                    <a:pt x="3073527" y="2393569"/>
                  </a:lnTo>
                  <a:lnTo>
                    <a:pt x="3073527" y="2349119"/>
                  </a:lnTo>
                  <a:close/>
                </a:path>
                <a:path w="4822190" h="4635500">
                  <a:moveTo>
                    <a:pt x="3009518" y="2310257"/>
                  </a:moveTo>
                  <a:lnTo>
                    <a:pt x="2969640" y="2334387"/>
                  </a:lnTo>
                  <a:lnTo>
                    <a:pt x="2969640" y="2388997"/>
                  </a:lnTo>
                  <a:lnTo>
                    <a:pt x="3009518" y="2360295"/>
                  </a:lnTo>
                  <a:lnTo>
                    <a:pt x="3009518" y="2310257"/>
                  </a:lnTo>
                  <a:close/>
                </a:path>
                <a:path w="4822190" h="4635500">
                  <a:moveTo>
                    <a:pt x="3130041" y="2307463"/>
                  </a:moveTo>
                  <a:lnTo>
                    <a:pt x="3099434" y="2331593"/>
                  </a:lnTo>
                  <a:lnTo>
                    <a:pt x="3099434" y="2373249"/>
                  </a:lnTo>
                  <a:lnTo>
                    <a:pt x="3130041" y="2347341"/>
                  </a:lnTo>
                  <a:lnTo>
                    <a:pt x="3130041" y="2307463"/>
                  </a:lnTo>
                  <a:close/>
                </a:path>
                <a:path w="4822190" h="4635500">
                  <a:moveTo>
                    <a:pt x="3239388" y="2299081"/>
                  </a:moveTo>
                  <a:lnTo>
                    <a:pt x="3211576" y="2323211"/>
                  </a:lnTo>
                  <a:lnTo>
                    <a:pt x="3211576" y="2351913"/>
                  </a:lnTo>
                  <a:lnTo>
                    <a:pt x="3239388" y="2327910"/>
                  </a:lnTo>
                  <a:lnTo>
                    <a:pt x="3239388" y="2299081"/>
                  </a:lnTo>
                  <a:close/>
                </a:path>
                <a:path w="4822190" h="4635500">
                  <a:moveTo>
                    <a:pt x="3239388" y="2231517"/>
                  </a:moveTo>
                  <a:lnTo>
                    <a:pt x="3156838" y="2289937"/>
                  </a:lnTo>
                  <a:lnTo>
                    <a:pt x="3156838" y="2325116"/>
                  </a:lnTo>
                  <a:lnTo>
                    <a:pt x="3239388" y="2257425"/>
                  </a:lnTo>
                  <a:lnTo>
                    <a:pt x="3239388" y="2231517"/>
                  </a:lnTo>
                  <a:close/>
                </a:path>
                <a:path w="4822190" h="4635500">
                  <a:moveTo>
                    <a:pt x="3040126" y="2204593"/>
                  </a:moveTo>
                  <a:lnTo>
                    <a:pt x="2969640" y="2246376"/>
                  </a:lnTo>
                  <a:lnTo>
                    <a:pt x="2969640" y="2300986"/>
                  </a:lnTo>
                  <a:lnTo>
                    <a:pt x="3040126" y="2252853"/>
                  </a:lnTo>
                  <a:lnTo>
                    <a:pt x="3040126" y="2204593"/>
                  </a:lnTo>
                  <a:close/>
                </a:path>
                <a:path w="4822190" h="4635500">
                  <a:moveTo>
                    <a:pt x="3180968" y="2196338"/>
                  </a:moveTo>
                  <a:lnTo>
                    <a:pt x="3094735" y="2252853"/>
                  </a:lnTo>
                  <a:lnTo>
                    <a:pt x="3094735" y="2294509"/>
                  </a:lnTo>
                  <a:lnTo>
                    <a:pt x="3180968" y="2231517"/>
                  </a:lnTo>
                  <a:lnTo>
                    <a:pt x="3180968" y="2196338"/>
                  </a:lnTo>
                  <a:close/>
                </a:path>
                <a:path w="4822190" h="4635500">
                  <a:moveTo>
                    <a:pt x="3125342" y="2154682"/>
                  </a:moveTo>
                  <a:lnTo>
                    <a:pt x="3067050" y="2189861"/>
                  </a:lnTo>
                  <a:lnTo>
                    <a:pt x="3067050" y="2235200"/>
                  </a:lnTo>
                  <a:lnTo>
                    <a:pt x="3125342" y="2193544"/>
                  </a:lnTo>
                  <a:lnTo>
                    <a:pt x="3125342" y="2154682"/>
                  </a:lnTo>
                  <a:close/>
                </a:path>
                <a:path w="4822190" h="4635500">
                  <a:moveTo>
                    <a:pt x="3014217" y="2134235"/>
                  </a:moveTo>
                  <a:lnTo>
                    <a:pt x="2969640" y="2156460"/>
                  </a:lnTo>
                  <a:lnTo>
                    <a:pt x="2969640" y="2211197"/>
                  </a:lnTo>
                  <a:lnTo>
                    <a:pt x="3014217" y="2185162"/>
                  </a:lnTo>
                  <a:lnTo>
                    <a:pt x="3014217" y="2134235"/>
                  </a:lnTo>
                  <a:close/>
                </a:path>
                <a:path w="4822190" h="4635500">
                  <a:moveTo>
                    <a:pt x="3239388" y="2156460"/>
                  </a:moveTo>
                  <a:lnTo>
                    <a:pt x="3206877" y="2180590"/>
                  </a:lnTo>
                  <a:lnTo>
                    <a:pt x="3206877" y="2211197"/>
                  </a:lnTo>
                  <a:lnTo>
                    <a:pt x="3239388" y="2185162"/>
                  </a:lnTo>
                  <a:lnTo>
                    <a:pt x="3239388" y="2156460"/>
                  </a:lnTo>
                  <a:close/>
                </a:path>
                <a:path w="4822190" h="4635500">
                  <a:moveTo>
                    <a:pt x="3239388" y="2088896"/>
                  </a:moveTo>
                  <a:lnTo>
                    <a:pt x="3152266" y="2138934"/>
                  </a:lnTo>
                  <a:lnTo>
                    <a:pt x="3152266" y="2175891"/>
                  </a:lnTo>
                  <a:lnTo>
                    <a:pt x="3239388" y="2117598"/>
                  </a:lnTo>
                  <a:lnTo>
                    <a:pt x="3239388" y="2088896"/>
                  </a:lnTo>
                  <a:close/>
                </a:path>
                <a:path w="4822190" h="4635500">
                  <a:moveTo>
                    <a:pt x="3099434" y="2088896"/>
                  </a:moveTo>
                  <a:lnTo>
                    <a:pt x="3077209" y="2099945"/>
                  </a:lnTo>
                  <a:lnTo>
                    <a:pt x="3077209" y="2145411"/>
                  </a:lnTo>
                  <a:lnTo>
                    <a:pt x="3099434" y="2130552"/>
                  </a:lnTo>
                  <a:lnTo>
                    <a:pt x="3099434" y="2088896"/>
                  </a:lnTo>
                  <a:close/>
                </a:path>
                <a:path w="4822190" h="4635500">
                  <a:moveTo>
                    <a:pt x="3073527" y="2013839"/>
                  </a:moveTo>
                  <a:lnTo>
                    <a:pt x="2969640" y="2058289"/>
                  </a:lnTo>
                  <a:lnTo>
                    <a:pt x="2969640" y="2112899"/>
                  </a:lnTo>
                  <a:lnTo>
                    <a:pt x="3073527" y="2058289"/>
                  </a:lnTo>
                  <a:lnTo>
                    <a:pt x="3073527" y="2013839"/>
                  </a:lnTo>
                  <a:close/>
                </a:path>
                <a:path w="4822190" h="4635500">
                  <a:moveTo>
                    <a:pt x="3166999" y="2053717"/>
                  </a:moveTo>
                  <a:lnTo>
                    <a:pt x="3125342" y="2073148"/>
                  </a:lnTo>
                  <a:lnTo>
                    <a:pt x="3125342" y="2112899"/>
                  </a:lnTo>
                  <a:lnTo>
                    <a:pt x="3166999" y="2088896"/>
                  </a:lnTo>
                  <a:lnTo>
                    <a:pt x="3166999" y="2053717"/>
                  </a:lnTo>
                  <a:close/>
                </a:path>
                <a:path w="4822190" h="4635500">
                  <a:moveTo>
                    <a:pt x="3239388" y="2013839"/>
                  </a:moveTo>
                  <a:lnTo>
                    <a:pt x="3193923" y="2037969"/>
                  </a:lnTo>
                  <a:lnTo>
                    <a:pt x="3193923" y="2071243"/>
                  </a:lnTo>
                  <a:lnTo>
                    <a:pt x="3239388" y="2040636"/>
                  </a:lnTo>
                  <a:lnTo>
                    <a:pt x="3239388" y="2013839"/>
                  </a:lnTo>
                  <a:close/>
                </a:path>
                <a:path w="4822190" h="4635500">
                  <a:moveTo>
                    <a:pt x="3182874" y="1965706"/>
                  </a:moveTo>
                  <a:lnTo>
                    <a:pt x="3099434" y="2003679"/>
                  </a:lnTo>
                  <a:lnTo>
                    <a:pt x="3099434" y="2044446"/>
                  </a:lnTo>
                  <a:lnTo>
                    <a:pt x="3182874" y="2000885"/>
                  </a:lnTo>
                  <a:lnTo>
                    <a:pt x="3182874" y="1965706"/>
                  </a:lnTo>
                  <a:close/>
                </a:path>
                <a:path w="4822190" h="4635500">
                  <a:moveTo>
                    <a:pt x="3009518" y="1950847"/>
                  </a:moveTo>
                  <a:lnTo>
                    <a:pt x="2969640" y="1963801"/>
                  </a:lnTo>
                  <a:lnTo>
                    <a:pt x="2969640" y="2018411"/>
                  </a:lnTo>
                  <a:lnTo>
                    <a:pt x="3009518" y="2000885"/>
                  </a:lnTo>
                  <a:lnTo>
                    <a:pt x="3009518" y="1950847"/>
                  </a:lnTo>
                  <a:close/>
                </a:path>
                <a:path w="4822190" h="4635500">
                  <a:moveTo>
                    <a:pt x="3149473" y="1902714"/>
                  </a:moveTo>
                  <a:lnTo>
                    <a:pt x="3035427" y="1941576"/>
                  </a:lnTo>
                  <a:lnTo>
                    <a:pt x="3035427" y="1987931"/>
                  </a:lnTo>
                  <a:lnTo>
                    <a:pt x="3149473" y="1937893"/>
                  </a:lnTo>
                  <a:lnTo>
                    <a:pt x="3149473" y="1902714"/>
                  </a:lnTo>
                  <a:close/>
                </a:path>
                <a:path w="4822190" h="4635500">
                  <a:moveTo>
                    <a:pt x="3239388" y="1941576"/>
                  </a:moveTo>
                  <a:lnTo>
                    <a:pt x="3208781" y="1954530"/>
                  </a:lnTo>
                  <a:lnTo>
                    <a:pt x="3208781" y="1986026"/>
                  </a:lnTo>
                  <a:lnTo>
                    <a:pt x="3239388" y="1970278"/>
                  </a:lnTo>
                  <a:lnTo>
                    <a:pt x="3239388" y="1941576"/>
                  </a:lnTo>
                  <a:close/>
                </a:path>
                <a:path w="4822190" h="4635500">
                  <a:moveTo>
                    <a:pt x="3239388" y="1869313"/>
                  </a:moveTo>
                  <a:lnTo>
                    <a:pt x="3176270" y="1891538"/>
                  </a:lnTo>
                  <a:lnTo>
                    <a:pt x="3176270" y="1926717"/>
                  </a:lnTo>
                  <a:lnTo>
                    <a:pt x="3239388" y="1898015"/>
                  </a:lnTo>
                  <a:lnTo>
                    <a:pt x="3239388" y="1869313"/>
                  </a:lnTo>
                  <a:close/>
                </a:path>
                <a:path w="4822190" h="4635500">
                  <a:moveTo>
                    <a:pt x="4116831" y="2175891"/>
                  </a:moveTo>
                  <a:lnTo>
                    <a:pt x="4102861" y="2175891"/>
                  </a:lnTo>
                  <a:lnTo>
                    <a:pt x="4102861" y="2211197"/>
                  </a:lnTo>
                  <a:lnTo>
                    <a:pt x="4116831" y="2211197"/>
                  </a:lnTo>
                  <a:lnTo>
                    <a:pt x="4116831" y="2175891"/>
                  </a:lnTo>
                  <a:close/>
                </a:path>
                <a:path w="4822190" h="4635500">
                  <a:moveTo>
                    <a:pt x="4140834" y="2175891"/>
                  </a:moveTo>
                  <a:lnTo>
                    <a:pt x="4126991" y="2175891"/>
                  </a:lnTo>
                  <a:lnTo>
                    <a:pt x="4126991" y="2211197"/>
                  </a:lnTo>
                  <a:lnTo>
                    <a:pt x="4140834" y="2211197"/>
                  </a:lnTo>
                  <a:lnTo>
                    <a:pt x="4140834" y="2175891"/>
                  </a:lnTo>
                  <a:close/>
                </a:path>
                <a:path w="4822190" h="4635500">
                  <a:moveTo>
                    <a:pt x="4162171" y="2175891"/>
                  </a:moveTo>
                  <a:lnTo>
                    <a:pt x="4149216" y="2175891"/>
                  </a:lnTo>
                  <a:lnTo>
                    <a:pt x="4149216" y="2211197"/>
                  </a:lnTo>
                  <a:lnTo>
                    <a:pt x="4162171" y="2211197"/>
                  </a:lnTo>
                  <a:lnTo>
                    <a:pt x="4162171" y="2175891"/>
                  </a:lnTo>
                  <a:close/>
                </a:path>
                <a:path w="4822190" h="4635500">
                  <a:moveTo>
                    <a:pt x="4116831" y="2237994"/>
                  </a:moveTo>
                  <a:lnTo>
                    <a:pt x="4102861" y="2237994"/>
                  </a:lnTo>
                  <a:lnTo>
                    <a:pt x="4102861" y="2273173"/>
                  </a:lnTo>
                  <a:lnTo>
                    <a:pt x="4116831" y="2273173"/>
                  </a:lnTo>
                  <a:lnTo>
                    <a:pt x="4116831" y="2237994"/>
                  </a:lnTo>
                  <a:close/>
                </a:path>
                <a:path w="4822190" h="4635500">
                  <a:moveTo>
                    <a:pt x="4162171" y="2237994"/>
                  </a:moveTo>
                  <a:lnTo>
                    <a:pt x="4126991" y="2237994"/>
                  </a:lnTo>
                  <a:lnTo>
                    <a:pt x="4126991" y="2273173"/>
                  </a:lnTo>
                  <a:lnTo>
                    <a:pt x="4162171" y="2273173"/>
                  </a:lnTo>
                  <a:lnTo>
                    <a:pt x="4162171" y="2237994"/>
                  </a:lnTo>
                  <a:close/>
                </a:path>
                <a:path w="4822190" h="4635500">
                  <a:moveTo>
                    <a:pt x="4329049" y="2299081"/>
                  </a:moveTo>
                  <a:lnTo>
                    <a:pt x="4102861" y="2299081"/>
                  </a:lnTo>
                  <a:lnTo>
                    <a:pt x="4102861" y="2334387"/>
                  </a:lnTo>
                  <a:lnTo>
                    <a:pt x="4329049" y="2334387"/>
                  </a:lnTo>
                  <a:lnTo>
                    <a:pt x="4329049" y="2299081"/>
                  </a:lnTo>
                  <a:close/>
                </a:path>
                <a:path w="4822190" h="4635500">
                  <a:moveTo>
                    <a:pt x="4116831" y="2360295"/>
                  </a:moveTo>
                  <a:lnTo>
                    <a:pt x="4102861" y="2360295"/>
                  </a:lnTo>
                  <a:lnTo>
                    <a:pt x="4102861" y="2395474"/>
                  </a:lnTo>
                  <a:lnTo>
                    <a:pt x="4116831" y="2395474"/>
                  </a:lnTo>
                  <a:lnTo>
                    <a:pt x="4116831" y="2360295"/>
                  </a:lnTo>
                  <a:close/>
                </a:path>
                <a:path w="4822190" h="4635500">
                  <a:moveTo>
                    <a:pt x="4140834" y="2360295"/>
                  </a:moveTo>
                  <a:lnTo>
                    <a:pt x="4126991" y="2360295"/>
                  </a:lnTo>
                  <a:lnTo>
                    <a:pt x="4126991" y="2395474"/>
                  </a:lnTo>
                  <a:lnTo>
                    <a:pt x="4140834" y="2395474"/>
                  </a:lnTo>
                  <a:lnTo>
                    <a:pt x="4140834" y="2360295"/>
                  </a:lnTo>
                  <a:close/>
                </a:path>
                <a:path w="4822190" h="4635500">
                  <a:moveTo>
                    <a:pt x="4234433" y="2360295"/>
                  </a:moveTo>
                  <a:lnTo>
                    <a:pt x="4173347" y="2360295"/>
                  </a:lnTo>
                  <a:lnTo>
                    <a:pt x="4173347" y="2395474"/>
                  </a:lnTo>
                  <a:lnTo>
                    <a:pt x="4234433" y="2395474"/>
                  </a:lnTo>
                  <a:lnTo>
                    <a:pt x="4234433" y="2360295"/>
                  </a:lnTo>
                  <a:close/>
                </a:path>
                <a:path w="4822190" h="4635500">
                  <a:moveTo>
                    <a:pt x="4116831" y="2483485"/>
                  </a:moveTo>
                  <a:lnTo>
                    <a:pt x="4102861" y="2483485"/>
                  </a:lnTo>
                  <a:lnTo>
                    <a:pt x="4102861" y="2517775"/>
                  </a:lnTo>
                  <a:lnTo>
                    <a:pt x="4116831" y="2517775"/>
                  </a:lnTo>
                  <a:lnTo>
                    <a:pt x="4116831" y="2483485"/>
                  </a:lnTo>
                  <a:close/>
                </a:path>
                <a:path w="4822190" h="4635500">
                  <a:moveTo>
                    <a:pt x="4258563" y="2483485"/>
                  </a:moveTo>
                  <a:lnTo>
                    <a:pt x="4149216" y="2483485"/>
                  </a:lnTo>
                  <a:lnTo>
                    <a:pt x="4149216" y="2517775"/>
                  </a:lnTo>
                  <a:lnTo>
                    <a:pt x="4258563" y="2517775"/>
                  </a:lnTo>
                  <a:lnTo>
                    <a:pt x="4258563" y="2483485"/>
                  </a:lnTo>
                  <a:close/>
                </a:path>
                <a:path w="4822190" h="4635500">
                  <a:moveTo>
                    <a:pt x="4258563" y="2544572"/>
                  </a:moveTo>
                  <a:lnTo>
                    <a:pt x="4221480" y="2544572"/>
                  </a:lnTo>
                  <a:lnTo>
                    <a:pt x="4221480" y="2579751"/>
                  </a:lnTo>
                  <a:lnTo>
                    <a:pt x="4258563" y="2579751"/>
                  </a:lnTo>
                  <a:lnTo>
                    <a:pt x="4258563" y="2544572"/>
                  </a:lnTo>
                  <a:close/>
                </a:path>
                <a:path w="4822190" h="4635500">
                  <a:moveTo>
                    <a:pt x="4116831" y="2607564"/>
                  </a:moveTo>
                  <a:lnTo>
                    <a:pt x="4102861" y="2607564"/>
                  </a:lnTo>
                  <a:lnTo>
                    <a:pt x="4102861" y="2640965"/>
                  </a:lnTo>
                  <a:lnTo>
                    <a:pt x="4116831" y="2640965"/>
                  </a:lnTo>
                  <a:lnTo>
                    <a:pt x="4116831" y="2607564"/>
                  </a:lnTo>
                  <a:close/>
                </a:path>
                <a:path w="4822190" h="4635500">
                  <a:moveTo>
                    <a:pt x="4210431" y="2607564"/>
                  </a:moveTo>
                  <a:lnTo>
                    <a:pt x="4149216" y="2607564"/>
                  </a:lnTo>
                  <a:lnTo>
                    <a:pt x="4149216" y="2640965"/>
                  </a:lnTo>
                  <a:lnTo>
                    <a:pt x="4210431" y="2640965"/>
                  </a:lnTo>
                  <a:lnTo>
                    <a:pt x="4210431" y="2607564"/>
                  </a:lnTo>
                  <a:close/>
                </a:path>
                <a:path w="4822190" h="4635500">
                  <a:moveTo>
                    <a:pt x="4140834" y="2730754"/>
                  </a:moveTo>
                  <a:lnTo>
                    <a:pt x="4126991" y="2730754"/>
                  </a:lnTo>
                  <a:lnTo>
                    <a:pt x="4126991" y="2763266"/>
                  </a:lnTo>
                  <a:lnTo>
                    <a:pt x="4140834" y="2763266"/>
                  </a:lnTo>
                  <a:lnTo>
                    <a:pt x="4140834" y="2730754"/>
                  </a:lnTo>
                  <a:close/>
                </a:path>
                <a:path w="4822190" h="4635500">
                  <a:moveTo>
                    <a:pt x="4399407" y="2730754"/>
                  </a:moveTo>
                  <a:lnTo>
                    <a:pt x="4173347" y="2730754"/>
                  </a:lnTo>
                  <a:lnTo>
                    <a:pt x="4173347" y="2763266"/>
                  </a:lnTo>
                  <a:lnTo>
                    <a:pt x="4399407" y="2763266"/>
                  </a:lnTo>
                  <a:lnTo>
                    <a:pt x="4399407" y="2730754"/>
                  </a:lnTo>
                  <a:close/>
                </a:path>
                <a:path w="4822190" h="4635500">
                  <a:moveTo>
                    <a:pt x="4116831" y="2915158"/>
                  </a:moveTo>
                  <a:lnTo>
                    <a:pt x="4102861" y="2915158"/>
                  </a:lnTo>
                  <a:lnTo>
                    <a:pt x="4102861" y="2950337"/>
                  </a:lnTo>
                  <a:lnTo>
                    <a:pt x="4116831" y="2950337"/>
                  </a:lnTo>
                  <a:lnTo>
                    <a:pt x="4116831" y="2915158"/>
                  </a:lnTo>
                  <a:close/>
                </a:path>
                <a:path w="4822190" h="4635500">
                  <a:moveTo>
                    <a:pt x="4210431" y="2915158"/>
                  </a:moveTo>
                  <a:lnTo>
                    <a:pt x="4149216" y="2915158"/>
                  </a:lnTo>
                  <a:lnTo>
                    <a:pt x="4149216" y="2950337"/>
                  </a:lnTo>
                  <a:lnTo>
                    <a:pt x="4210431" y="2950337"/>
                  </a:lnTo>
                  <a:lnTo>
                    <a:pt x="4210431" y="2915158"/>
                  </a:lnTo>
                  <a:close/>
                </a:path>
                <a:path w="4822190" h="4635500">
                  <a:moveTo>
                    <a:pt x="4234433" y="2915158"/>
                  </a:moveTo>
                  <a:lnTo>
                    <a:pt x="4221480" y="2915158"/>
                  </a:lnTo>
                  <a:lnTo>
                    <a:pt x="4221480" y="2950337"/>
                  </a:lnTo>
                  <a:lnTo>
                    <a:pt x="4234433" y="2950337"/>
                  </a:lnTo>
                  <a:lnTo>
                    <a:pt x="4234433" y="2915158"/>
                  </a:lnTo>
                  <a:close/>
                </a:path>
                <a:path w="4822190" h="4635500">
                  <a:moveTo>
                    <a:pt x="4140834" y="2976245"/>
                  </a:moveTo>
                  <a:lnTo>
                    <a:pt x="4126991" y="2976245"/>
                  </a:lnTo>
                  <a:lnTo>
                    <a:pt x="4126991" y="3011424"/>
                  </a:lnTo>
                  <a:lnTo>
                    <a:pt x="4140834" y="3011424"/>
                  </a:lnTo>
                  <a:lnTo>
                    <a:pt x="4140834" y="2976245"/>
                  </a:lnTo>
                  <a:close/>
                </a:path>
                <a:path w="4822190" h="4635500">
                  <a:moveTo>
                    <a:pt x="4140834" y="3037459"/>
                  </a:moveTo>
                  <a:lnTo>
                    <a:pt x="4126991" y="3037459"/>
                  </a:lnTo>
                  <a:lnTo>
                    <a:pt x="4126991" y="3072638"/>
                  </a:lnTo>
                  <a:lnTo>
                    <a:pt x="4140834" y="3072638"/>
                  </a:lnTo>
                  <a:lnTo>
                    <a:pt x="4140834" y="3037459"/>
                  </a:lnTo>
                  <a:close/>
                </a:path>
                <a:path w="4822190" h="4635500">
                  <a:moveTo>
                    <a:pt x="4116831" y="3098546"/>
                  </a:moveTo>
                  <a:lnTo>
                    <a:pt x="4102861" y="3098546"/>
                  </a:lnTo>
                  <a:lnTo>
                    <a:pt x="4102861" y="3133725"/>
                  </a:lnTo>
                  <a:lnTo>
                    <a:pt x="4116831" y="3133725"/>
                  </a:lnTo>
                  <a:lnTo>
                    <a:pt x="4116831" y="3098546"/>
                  </a:lnTo>
                  <a:close/>
                </a:path>
                <a:path w="4822190" h="4635500">
                  <a:moveTo>
                    <a:pt x="4258563" y="3098546"/>
                  </a:moveTo>
                  <a:lnTo>
                    <a:pt x="4149216" y="3098546"/>
                  </a:lnTo>
                  <a:lnTo>
                    <a:pt x="4149216" y="3133725"/>
                  </a:lnTo>
                  <a:lnTo>
                    <a:pt x="4258563" y="3133725"/>
                  </a:lnTo>
                  <a:lnTo>
                    <a:pt x="4258563" y="3098546"/>
                  </a:lnTo>
                  <a:close/>
                </a:path>
                <a:path w="4822190" h="4635500">
                  <a:moveTo>
                    <a:pt x="4140834" y="3160649"/>
                  </a:moveTo>
                  <a:lnTo>
                    <a:pt x="4102861" y="3160649"/>
                  </a:lnTo>
                  <a:lnTo>
                    <a:pt x="4102861" y="3195828"/>
                  </a:lnTo>
                  <a:lnTo>
                    <a:pt x="4140834" y="3195828"/>
                  </a:lnTo>
                  <a:lnTo>
                    <a:pt x="4140834" y="3160649"/>
                  </a:lnTo>
                  <a:close/>
                </a:path>
                <a:path w="4822190" h="4635500">
                  <a:moveTo>
                    <a:pt x="4162171" y="3221736"/>
                  </a:moveTo>
                  <a:lnTo>
                    <a:pt x="4149216" y="3221736"/>
                  </a:lnTo>
                  <a:lnTo>
                    <a:pt x="4149216" y="3256915"/>
                  </a:lnTo>
                  <a:lnTo>
                    <a:pt x="4162171" y="3256915"/>
                  </a:lnTo>
                  <a:lnTo>
                    <a:pt x="4162171" y="3221736"/>
                  </a:lnTo>
                  <a:close/>
                </a:path>
                <a:path w="4822190" h="4635500">
                  <a:moveTo>
                    <a:pt x="4210431" y="3221736"/>
                  </a:moveTo>
                  <a:lnTo>
                    <a:pt x="4197477" y="3221736"/>
                  </a:lnTo>
                  <a:lnTo>
                    <a:pt x="4197477" y="3256915"/>
                  </a:lnTo>
                  <a:lnTo>
                    <a:pt x="4210431" y="3256915"/>
                  </a:lnTo>
                  <a:lnTo>
                    <a:pt x="4210431" y="3221736"/>
                  </a:lnTo>
                  <a:close/>
                </a:path>
                <a:path w="4822190" h="4635500">
                  <a:moveTo>
                    <a:pt x="4234433" y="3221736"/>
                  </a:moveTo>
                  <a:lnTo>
                    <a:pt x="4221480" y="3221736"/>
                  </a:lnTo>
                  <a:lnTo>
                    <a:pt x="4221480" y="3256915"/>
                  </a:lnTo>
                  <a:lnTo>
                    <a:pt x="4234433" y="3256915"/>
                  </a:lnTo>
                  <a:lnTo>
                    <a:pt x="4234433" y="3221736"/>
                  </a:lnTo>
                  <a:close/>
                </a:path>
                <a:path w="4822190" h="4635500">
                  <a:moveTo>
                    <a:pt x="4116831" y="3346831"/>
                  </a:moveTo>
                  <a:lnTo>
                    <a:pt x="4102861" y="3346831"/>
                  </a:lnTo>
                  <a:lnTo>
                    <a:pt x="4102861" y="3379216"/>
                  </a:lnTo>
                  <a:lnTo>
                    <a:pt x="4116831" y="3379216"/>
                  </a:lnTo>
                  <a:lnTo>
                    <a:pt x="4116831" y="3346831"/>
                  </a:lnTo>
                  <a:close/>
                </a:path>
                <a:path w="4822190" h="4635500">
                  <a:moveTo>
                    <a:pt x="4234433" y="3346831"/>
                  </a:moveTo>
                  <a:lnTo>
                    <a:pt x="4149216" y="3346831"/>
                  </a:lnTo>
                  <a:lnTo>
                    <a:pt x="4149216" y="3379216"/>
                  </a:lnTo>
                  <a:lnTo>
                    <a:pt x="4234433" y="3379216"/>
                  </a:lnTo>
                  <a:lnTo>
                    <a:pt x="4234433" y="3346831"/>
                  </a:lnTo>
                  <a:close/>
                </a:path>
                <a:path w="4822190" h="4635500">
                  <a:moveTo>
                    <a:pt x="4140834" y="3407943"/>
                  </a:moveTo>
                  <a:lnTo>
                    <a:pt x="4126991" y="3407943"/>
                  </a:lnTo>
                  <a:lnTo>
                    <a:pt x="4126991" y="3440366"/>
                  </a:lnTo>
                  <a:lnTo>
                    <a:pt x="4140834" y="3440366"/>
                  </a:lnTo>
                  <a:lnTo>
                    <a:pt x="4140834" y="3407943"/>
                  </a:lnTo>
                  <a:close/>
                </a:path>
                <a:path w="4822190" h="4635500">
                  <a:moveTo>
                    <a:pt x="4258563" y="3407943"/>
                  </a:moveTo>
                  <a:lnTo>
                    <a:pt x="4173347" y="3407943"/>
                  </a:lnTo>
                  <a:lnTo>
                    <a:pt x="4173347" y="3440366"/>
                  </a:lnTo>
                  <a:lnTo>
                    <a:pt x="4258563" y="3440366"/>
                  </a:lnTo>
                  <a:lnTo>
                    <a:pt x="4258563" y="3407943"/>
                  </a:lnTo>
                  <a:close/>
                </a:path>
                <a:path w="4822190" h="4635500">
                  <a:moveTo>
                    <a:pt x="4116831" y="3469081"/>
                  </a:moveTo>
                  <a:lnTo>
                    <a:pt x="4102861" y="3469081"/>
                  </a:lnTo>
                  <a:lnTo>
                    <a:pt x="4102861" y="3502431"/>
                  </a:lnTo>
                  <a:lnTo>
                    <a:pt x="4116831" y="3502431"/>
                  </a:lnTo>
                  <a:lnTo>
                    <a:pt x="4116831" y="3469081"/>
                  </a:lnTo>
                  <a:close/>
                </a:path>
                <a:path w="4822190" h="4635500">
                  <a:moveTo>
                    <a:pt x="4162171" y="3469081"/>
                  </a:moveTo>
                  <a:lnTo>
                    <a:pt x="4149216" y="3469081"/>
                  </a:lnTo>
                  <a:lnTo>
                    <a:pt x="4149216" y="3502431"/>
                  </a:lnTo>
                  <a:lnTo>
                    <a:pt x="4162171" y="3502431"/>
                  </a:lnTo>
                  <a:lnTo>
                    <a:pt x="4162171" y="3469081"/>
                  </a:lnTo>
                  <a:close/>
                </a:path>
                <a:path w="4822190" h="4635500">
                  <a:moveTo>
                    <a:pt x="4329049" y="2175891"/>
                  </a:moveTo>
                  <a:lnTo>
                    <a:pt x="4315967" y="2175891"/>
                  </a:lnTo>
                  <a:lnTo>
                    <a:pt x="4315967" y="2211197"/>
                  </a:lnTo>
                  <a:lnTo>
                    <a:pt x="4329049" y="2211197"/>
                  </a:lnTo>
                  <a:lnTo>
                    <a:pt x="4329049" y="2175891"/>
                  </a:lnTo>
                  <a:close/>
                </a:path>
                <a:path w="4822190" h="4635500">
                  <a:moveTo>
                    <a:pt x="4353052" y="2175891"/>
                  </a:moveTo>
                  <a:lnTo>
                    <a:pt x="4340098" y="2175891"/>
                  </a:lnTo>
                  <a:lnTo>
                    <a:pt x="4340098" y="2211197"/>
                  </a:lnTo>
                  <a:lnTo>
                    <a:pt x="4353052" y="2211197"/>
                  </a:lnTo>
                  <a:lnTo>
                    <a:pt x="4353052" y="2175891"/>
                  </a:lnTo>
                  <a:close/>
                </a:path>
                <a:path w="4822190" h="4635500">
                  <a:moveTo>
                    <a:pt x="4364228" y="2175891"/>
                  </a:moveTo>
                  <a:lnTo>
                    <a:pt x="4362323" y="2175891"/>
                  </a:lnTo>
                  <a:lnTo>
                    <a:pt x="4362323" y="2211197"/>
                  </a:lnTo>
                  <a:lnTo>
                    <a:pt x="4364228" y="2211197"/>
                  </a:lnTo>
                  <a:lnTo>
                    <a:pt x="4364228" y="2175891"/>
                  </a:lnTo>
                  <a:close/>
                </a:path>
                <a:path w="4822190" h="4635500">
                  <a:moveTo>
                    <a:pt x="4377182" y="2175891"/>
                  </a:moveTo>
                  <a:lnTo>
                    <a:pt x="4375277" y="2175891"/>
                  </a:lnTo>
                  <a:lnTo>
                    <a:pt x="4375277" y="2211197"/>
                  </a:lnTo>
                  <a:lnTo>
                    <a:pt x="4377182" y="2211197"/>
                  </a:lnTo>
                  <a:lnTo>
                    <a:pt x="4377182" y="2175891"/>
                  </a:lnTo>
                  <a:close/>
                </a:path>
                <a:path w="4822190" h="4635500">
                  <a:moveTo>
                    <a:pt x="4258563" y="2237994"/>
                  </a:moveTo>
                  <a:lnTo>
                    <a:pt x="4245609" y="2237994"/>
                  </a:lnTo>
                  <a:lnTo>
                    <a:pt x="4245609" y="2273173"/>
                  </a:lnTo>
                  <a:lnTo>
                    <a:pt x="4258563" y="2273173"/>
                  </a:lnTo>
                  <a:lnTo>
                    <a:pt x="4258563" y="2237994"/>
                  </a:lnTo>
                  <a:close/>
                </a:path>
                <a:path w="4822190" h="4635500">
                  <a:moveTo>
                    <a:pt x="4572634" y="2237994"/>
                  </a:moveTo>
                  <a:lnTo>
                    <a:pt x="4291964" y="2237994"/>
                  </a:lnTo>
                  <a:lnTo>
                    <a:pt x="4291964" y="2273173"/>
                  </a:lnTo>
                  <a:lnTo>
                    <a:pt x="4572634" y="2273173"/>
                  </a:lnTo>
                  <a:lnTo>
                    <a:pt x="4572634" y="2237994"/>
                  </a:lnTo>
                  <a:close/>
                </a:path>
                <a:path w="4822190" h="4635500">
                  <a:moveTo>
                    <a:pt x="4258563" y="2360295"/>
                  </a:moveTo>
                  <a:lnTo>
                    <a:pt x="4245609" y="2360295"/>
                  </a:lnTo>
                  <a:lnTo>
                    <a:pt x="4245609" y="2395474"/>
                  </a:lnTo>
                  <a:lnTo>
                    <a:pt x="4258563" y="2395474"/>
                  </a:lnTo>
                  <a:lnTo>
                    <a:pt x="4258563" y="2360295"/>
                  </a:lnTo>
                  <a:close/>
                </a:path>
                <a:path w="4822190" h="4635500">
                  <a:moveTo>
                    <a:pt x="4377182" y="2421382"/>
                  </a:moveTo>
                  <a:lnTo>
                    <a:pt x="4364228" y="2421382"/>
                  </a:lnTo>
                  <a:lnTo>
                    <a:pt x="4364228" y="2456561"/>
                  </a:lnTo>
                  <a:lnTo>
                    <a:pt x="4377182" y="2456561"/>
                  </a:lnTo>
                  <a:lnTo>
                    <a:pt x="4377182" y="2421382"/>
                  </a:lnTo>
                  <a:close/>
                </a:path>
                <a:path w="4822190" h="4635500">
                  <a:moveTo>
                    <a:pt x="4282693" y="2544572"/>
                  </a:moveTo>
                  <a:lnTo>
                    <a:pt x="4269739" y="2544572"/>
                  </a:lnTo>
                  <a:lnTo>
                    <a:pt x="4269739" y="2579751"/>
                  </a:lnTo>
                  <a:lnTo>
                    <a:pt x="4282693" y="2579751"/>
                  </a:lnTo>
                  <a:lnTo>
                    <a:pt x="4282693" y="2544572"/>
                  </a:lnTo>
                  <a:close/>
                </a:path>
                <a:path w="4822190" h="4635500">
                  <a:moveTo>
                    <a:pt x="4364228" y="2607564"/>
                  </a:moveTo>
                  <a:lnTo>
                    <a:pt x="4362323" y="2607564"/>
                  </a:lnTo>
                  <a:lnTo>
                    <a:pt x="4362323" y="2640965"/>
                  </a:lnTo>
                  <a:lnTo>
                    <a:pt x="4364228" y="2640965"/>
                  </a:lnTo>
                  <a:lnTo>
                    <a:pt x="4364228" y="2607564"/>
                  </a:lnTo>
                  <a:close/>
                </a:path>
                <a:path w="4822190" h="4635500">
                  <a:moveTo>
                    <a:pt x="4447539" y="2607564"/>
                  </a:moveTo>
                  <a:lnTo>
                    <a:pt x="4444873" y="2607564"/>
                  </a:lnTo>
                  <a:lnTo>
                    <a:pt x="4444873" y="2640965"/>
                  </a:lnTo>
                  <a:lnTo>
                    <a:pt x="4447539" y="2640965"/>
                  </a:lnTo>
                  <a:lnTo>
                    <a:pt x="4447539" y="2607564"/>
                  </a:lnTo>
                  <a:close/>
                </a:path>
                <a:path w="4822190" h="4635500">
                  <a:moveTo>
                    <a:pt x="4258563" y="2853055"/>
                  </a:moveTo>
                  <a:lnTo>
                    <a:pt x="4197477" y="2853055"/>
                  </a:lnTo>
                  <a:lnTo>
                    <a:pt x="4197477" y="2888234"/>
                  </a:lnTo>
                  <a:lnTo>
                    <a:pt x="4258563" y="2888234"/>
                  </a:lnTo>
                  <a:lnTo>
                    <a:pt x="4258563" y="2853055"/>
                  </a:lnTo>
                  <a:close/>
                </a:path>
                <a:path w="4822190" h="4635500">
                  <a:moveTo>
                    <a:pt x="4329049" y="2853055"/>
                  </a:moveTo>
                  <a:lnTo>
                    <a:pt x="4315967" y="2853055"/>
                  </a:lnTo>
                  <a:lnTo>
                    <a:pt x="4315967" y="2888234"/>
                  </a:lnTo>
                  <a:lnTo>
                    <a:pt x="4329049" y="2888234"/>
                  </a:lnTo>
                  <a:lnTo>
                    <a:pt x="4329049" y="2853055"/>
                  </a:lnTo>
                  <a:close/>
                </a:path>
                <a:path w="4822190" h="4635500">
                  <a:moveTo>
                    <a:pt x="4364228" y="2853055"/>
                  </a:moveTo>
                  <a:lnTo>
                    <a:pt x="4362323" y="2853055"/>
                  </a:lnTo>
                  <a:lnTo>
                    <a:pt x="4362323" y="2888234"/>
                  </a:lnTo>
                  <a:lnTo>
                    <a:pt x="4364228" y="2888234"/>
                  </a:lnTo>
                  <a:lnTo>
                    <a:pt x="4364228" y="2853055"/>
                  </a:lnTo>
                  <a:close/>
                </a:path>
                <a:path w="4822190" h="4635500">
                  <a:moveTo>
                    <a:pt x="4377182" y="2853055"/>
                  </a:moveTo>
                  <a:lnTo>
                    <a:pt x="4375277" y="2853055"/>
                  </a:lnTo>
                  <a:lnTo>
                    <a:pt x="4375277" y="2888234"/>
                  </a:lnTo>
                  <a:lnTo>
                    <a:pt x="4377182" y="2888234"/>
                  </a:lnTo>
                  <a:lnTo>
                    <a:pt x="4377182" y="2853055"/>
                  </a:lnTo>
                  <a:close/>
                </a:path>
                <a:path w="4822190" h="4635500">
                  <a:moveTo>
                    <a:pt x="4329049" y="2976245"/>
                  </a:moveTo>
                  <a:lnTo>
                    <a:pt x="4221480" y="2976245"/>
                  </a:lnTo>
                  <a:lnTo>
                    <a:pt x="4221480" y="3011424"/>
                  </a:lnTo>
                  <a:lnTo>
                    <a:pt x="4329049" y="3011424"/>
                  </a:lnTo>
                  <a:lnTo>
                    <a:pt x="4329049" y="2976245"/>
                  </a:lnTo>
                  <a:close/>
                </a:path>
                <a:path w="4822190" h="4635500">
                  <a:moveTo>
                    <a:pt x="4377182" y="2976245"/>
                  </a:moveTo>
                  <a:lnTo>
                    <a:pt x="4364228" y="2976245"/>
                  </a:lnTo>
                  <a:lnTo>
                    <a:pt x="4364228" y="3011424"/>
                  </a:lnTo>
                  <a:lnTo>
                    <a:pt x="4377182" y="3011424"/>
                  </a:lnTo>
                  <a:lnTo>
                    <a:pt x="4377182" y="2976245"/>
                  </a:lnTo>
                  <a:close/>
                </a:path>
                <a:path w="4822190" h="4635500">
                  <a:moveTo>
                    <a:pt x="4364228" y="3098546"/>
                  </a:moveTo>
                  <a:lnTo>
                    <a:pt x="4362323" y="3098546"/>
                  </a:lnTo>
                  <a:lnTo>
                    <a:pt x="4362323" y="3133725"/>
                  </a:lnTo>
                  <a:lnTo>
                    <a:pt x="4364228" y="3133725"/>
                  </a:lnTo>
                  <a:lnTo>
                    <a:pt x="4364228" y="3098546"/>
                  </a:lnTo>
                  <a:close/>
                </a:path>
                <a:path w="4822190" h="4635500">
                  <a:moveTo>
                    <a:pt x="4528184" y="3098546"/>
                  </a:moveTo>
                  <a:lnTo>
                    <a:pt x="4526407" y="3098546"/>
                  </a:lnTo>
                  <a:lnTo>
                    <a:pt x="4526407" y="3133725"/>
                  </a:lnTo>
                  <a:lnTo>
                    <a:pt x="4528184" y="3133725"/>
                  </a:lnTo>
                  <a:lnTo>
                    <a:pt x="4528184" y="3098546"/>
                  </a:lnTo>
                  <a:close/>
                </a:path>
                <a:path w="4822190" h="4635500">
                  <a:moveTo>
                    <a:pt x="4377182" y="3221736"/>
                  </a:moveTo>
                  <a:lnTo>
                    <a:pt x="4364228" y="3221736"/>
                  </a:lnTo>
                  <a:lnTo>
                    <a:pt x="4364228" y="3256915"/>
                  </a:lnTo>
                  <a:lnTo>
                    <a:pt x="4377182" y="3256915"/>
                  </a:lnTo>
                  <a:lnTo>
                    <a:pt x="4377182" y="3221736"/>
                  </a:lnTo>
                  <a:close/>
                </a:path>
                <a:path w="4822190" h="4635500">
                  <a:moveTo>
                    <a:pt x="4282693" y="3285617"/>
                  </a:moveTo>
                  <a:lnTo>
                    <a:pt x="4269739" y="3285617"/>
                  </a:lnTo>
                  <a:lnTo>
                    <a:pt x="4269739" y="3318129"/>
                  </a:lnTo>
                  <a:lnTo>
                    <a:pt x="4282693" y="3318129"/>
                  </a:lnTo>
                  <a:lnTo>
                    <a:pt x="4282693" y="3285617"/>
                  </a:lnTo>
                  <a:close/>
                </a:path>
                <a:path w="4822190" h="4635500">
                  <a:moveTo>
                    <a:pt x="4306697" y="3285617"/>
                  </a:moveTo>
                  <a:lnTo>
                    <a:pt x="4291964" y="3285617"/>
                  </a:lnTo>
                  <a:lnTo>
                    <a:pt x="4291964" y="3318129"/>
                  </a:lnTo>
                  <a:lnTo>
                    <a:pt x="4306697" y="3318129"/>
                  </a:lnTo>
                  <a:lnTo>
                    <a:pt x="4306697" y="3285617"/>
                  </a:lnTo>
                  <a:close/>
                </a:path>
                <a:path w="4822190" h="4635500">
                  <a:moveTo>
                    <a:pt x="4364228" y="3285617"/>
                  </a:moveTo>
                  <a:lnTo>
                    <a:pt x="4362323" y="3285617"/>
                  </a:lnTo>
                  <a:lnTo>
                    <a:pt x="4362323" y="3318129"/>
                  </a:lnTo>
                  <a:lnTo>
                    <a:pt x="4364228" y="3318129"/>
                  </a:lnTo>
                  <a:lnTo>
                    <a:pt x="4364228" y="3285617"/>
                  </a:lnTo>
                  <a:close/>
                </a:path>
                <a:path w="4822190" h="4635500">
                  <a:moveTo>
                    <a:pt x="4444873" y="3285617"/>
                  </a:moveTo>
                  <a:lnTo>
                    <a:pt x="4442967" y="3285617"/>
                  </a:lnTo>
                  <a:lnTo>
                    <a:pt x="4442967" y="3318129"/>
                  </a:lnTo>
                  <a:lnTo>
                    <a:pt x="4444873" y="3318129"/>
                  </a:lnTo>
                  <a:lnTo>
                    <a:pt x="4444873" y="3285617"/>
                  </a:lnTo>
                  <a:close/>
                </a:path>
                <a:path w="4822190" h="4635500">
                  <a:moveTo>
                    <a:pt x="4282693" y="3407943"/>
                  </a:moveTo>
                  <a:lnTo>
                    <a:pt x="4269739" y="3407943"/>
                  </a:lnTo>
                  <a:lnTo>
                    <a:pt x="4269739" y="3440366"/>
                  </a:lnTo>
                  <a:lnTo>
                    <a:pt x="4282693" y="3440366"/>
                  </a:lnTo>
                  <a:lnTo>
                    <a:pt x="4282693" y="3407943"/>
                  </a:lnTo>
                  <a:close/>
                </a:path>
                <a:path w="4822190" h="4635500">
                  <a:moveTo>
                    <a:pt x="4162171" y="3528364"/>
                  </a:moveTo>
                  <a:lnTo>
                    <a:pt x="4149216" y="3528364"/>
                  </a:lnTo>
                  <a:lnTo>
                    <a:pt x="4149216" y="3563569"/>
                  </a:lnTo>
                  <a:lnTo>
                    <a:pt x="4162171" y="3563569"/>
                  </a:lnTo>
                  <a:lnTo>
                    <a:pt x="4162171" y="3528364"/>
                  </a:lnTo>
                  <a:close/>
                </a:path>
                <a:path w="4822190" h="4635500">
                  <a:moveTo>
                    <a:pt x="4306697" y="3528364"/>
                  </a:moveTo>
                  <a:lnTo>
                    <a:pt x="4291964" y="3528364"/>
                  </a:lnTo>
                  <a:lnTo>
                    <a:pt x="4291964" y="3563569"/>
                  </a:lnTo>
                  <a:lnTo>
                    <a:pt x="4306697" y="3563569"/>
                  </a:lnTo>
                  <a:lnTo>
                    <a:pt x="4306697" y="3528364"/>
                  </a:lnTo>
                  <a:close/>
                </a:path>
                <a:path w="4822190" h="4635500">
                  <a:moveTo>
                    <a:pt x="4116831" y="3585806"/>
                  </a:moveTo>
                  <a:lnTo>
                    <a:pt x="4102861" y="3585806"/>
                  </a:lnTo>
                  <a:lnTo>
                    <a:pt x="4102861" y="3620071"/>
                  </a:lnTo>
                  <a:lnTo>
                    <a:pt x="4116831" y="3620071"/>
                  </a:lnTo>
                  <a:lnTo>
                    <a:pt x="4116831" y="3585806"/>
                  </a:lnTo>
                  <a:close/>
                </a:path>
                <a:path w="4822190" h="4635500">
                  <a:moveTo>
                    <a:pt x="4210431" y="3585806"/>
                  </a:moveTo>
                  <a:lnTo>
                    <a:pt x="4197477" y="3585806"/>
                  </a:lnTo>
                  <a:lnTo>
                    <a:pt x="4197477" y="3620071"/>
                  </a:lnTo>
                  <a:lnTo>
                    <a:pt x="4210431" y="3620071"/>
                  </a:lnTo>
                  <a:lnTo>
                    <a:pt x="4210431" y="3585806"/>
                  </a:lnTo>
                  <a:close/>
                </a:path>
                <a:path w="4822190" h="4635500">
                  <a:moveTo>
                    <a:pt x="4221480" y="3585806"/>
                  </a:moveTo>
                  <a:lnTo>
                    <a:pt x="4219702" y="3585806"/>
                  </a:lnTo>
                  <a:lnTo>
                    <a:pt x="4219702" y="3620071"/>
                  </a:lnTo>
                  <a:lnTo>
                    <a:pt x="4221480" y="3620071"/>
                  </a:lnTo>
                  <a:lnTo>
                    <a:pt x="4221480" y="3585806"/>
                  </a:lnTo>
                  <a:close/>
                </a:path>
                <a:path w="4822190" h="4635500">
                  <a:moveTo>
                    <a:pt x="4377182" y="3585806"/>
                  </a:moveTo>
                  <a:lnTo>
                    <a:pt x="4375277" y="3585806"/>
                  </a:lnTo>
                  <a:lnTo>
                    <a:pt x="4375277" y="3620071"/>
                  </a:lnTo>
                  <a:lnTo>
                    <a:pt x="4377182" y="3620071"/>
                  </a:lnTo>
                  <a:lnTo>
                    <a:pt x="4377182" y="3585806"/>
                  </a:lnTo>
                  <a:close/>
                </a:path>
                <a:path w="4822190" h="4635500">
                  <a:moveTo>
                    <a:pt x="4234433" y="3640455"/>
                  </a:moveTo>
                  <a:lnTo>
                    <a:pt x="4221480" y="3640455"/>
                  </a:lnTo>
                  <a:lnTo>
                    <a:pt x="4221480" y="3675659"/>
                  </a:lnTo>
                  <a:lnTo>
                    <a:pt x="4234433" y="3675659"/>
                  </a:lnTo>
                  <a:lnTo>
                    <a:pt x="4234433" y="3640455"/>
                  </a:lnTo>
                  <a:close/>
                </a:path>
                <a:path w="4822190" h="4635500">
                  <a:moveTo>
                    <a:pt x="4186301" y="3640455"/>
                  </a:moveTo>
                  <a:lnTo>
                    <a:pt x="4173347" y="3640455"/>
                  </a:lnTo>
                  <a:lnTo>
                    <a:pt x="4173347" y="3675659"/>
                  </a:lnTo>
                  <a:lnTo>
                    <a:pt x="4186301" y="3675659"/>
                  </a:lnTo>
                  <a:lnTo>
                    <a:pt x="4186301" y="3640455"/>
                  </a:lnTo>
                  <a:close/>
                </a:path>
                <a:path w="4822190" h="4635500">
                  <a:moveTo>
                    <a:pt x="4116831" y="3695103"/>
                  </a:moveTo>
                  <a:lnTo>
                    <a:pt x="4102861" y="3695103"/>
                  </a:lnTo>
                  <a:lnTo>
                    <a:pt x="4102861" y="3727526"/>
                  </a:lnTo>
                  <a:lnTo>
                    <a:pt x="4116831" y="3727526"/>
                  </a:lnTo>
                  <a:lnTo>
                    <a:pt x="4116831" y="3695103"/>
                  </a:lnTo>
                  <a:close/>
                </a:path>
                <a:path w="4822190" h="4635500">
                  <a:moveTo>
                    <a:pt x="4162171" y="3695103"/>
                  </a:moveTo>
                  <a:lnTo>
                    <a:pt x="4149216" y="3695103"/>
                  </a:lnTo>
                  <a:lnTo>
                    <a:pt x="4149216" y="3727526"/>
                  </a:lnTo>
                  <a:lnTo>
                    <a:pt x="4162171" y="3727526"/>
                  </a:lnTo>
                  <a:lnTo>
                    <a:pt x="4162171" y="3695103"/>
                  </a:lnTo>
                  <a:close/>
                </a:path>
                <a:path w="4822190" h="4635500">
                  <a:moveTo>
                    <a:pt x="4186301" y="3749763"/>
                  </a:moveTo>
                  <a:lnTo>
                    <a:pt x="4173347" y="3749763"/>
                  </a:lnTo>
                  <a:lnTo>
                    <a:pt x="4173347" y="3783114"/>
                  </a:lnTo>
                  <a:lnTo>
                    <a:pt x="4186301" y="3783114"/>
                  </a:lnTo>
                  <a:lnTo>
                    <a:pt x="4186301" y="3749763"/>
                  </a:lnTo>
                  <a:close/>
                </a:path>
                <a:path w="4822190" h="4635500">
                  <a:moveTo>
                    <a:pt x="4306697" y="3749763"/>
                  </a:moveTo>
                  <a:lnTo>
                    <a:pt x="4291964" y="3749763"/>
                  </a:lnTo>
                  <a:lnTo>
                    <a:pt x="4291964" y="3783114"/>
                  </a:lnTo>
                  <a:lnTo>
                    <a:pt x="4306697" y="3783114"/>
                  </a:lnTo>
                  <a:lnTo>
                    <a:pt x="4306697" y="3749763"/>
                  </a:lnTo>
                  <a:close/>
                </a:path>
                <a:path w="4822190" h="4635500">
                  <a:moveTo>
                    <a:pt x="4116831" y="3804412"/>
                  </a:moveTo>
                  <a:lnTo>
                    <a:pt x="4102861" y="3804412"/>
                  </a:lnTo>
                  <a:lnTo>
                    <a:pt x="4102861" y="3837762"/>
                  </a:lnTo>
                  <a:lnTo>
                    <a:pt x="4116831" y="3837762"/>
                  </a:lnTo>
                  <a:lnTo>
                    <a:pt x="4116831" y="3804412"/>
                  </a:lnTo>
                  <a:close/>
                </a:path>
                <a:path w="4822190" h="4635500">
                  <a:moveTo>
                    <a:pt x="4282693" y="3804412"/>
                  </a:moveTo>
                  <a:lnTo>
                    <a:pt x="4269739" y="3804412"/>
                  </a:lnTo>
                  <a:lnTo>
                    <a:pt x="4269739" y="3837762"/>
                  </a:lnTo>
                  <a:lnTo>
                    <a:pt x="4282693" y="3837762"/>
                  </a:lnTo>
                  <a:lnTo>
                    <a:pt x="4282693" y="3804412"/>
                  </a:lnTo>
                  <a:close/>
                </a:path>
                <a:path w="4822190" h="4635500">
                  <a:moveTo>
                    <a:pt x="4186301" y="3861841"/>
                  </a:moveTo>
                  <a:lnTo>
                    <a:pt x="4173347" y="3861841"/>
                  </a:lnTo>
                  <a:lnTo>
                    <a:pt x="4173347" y="3897045"/>
                  </a:lnTo>
                  <a:lnTo>
                    <a:pt x="4186301" y="3897045"/>
                  </a:lnTo>
                  <a:lnTo>
                    <a:pt x="4186301" y="3861841"/>
                  </a:lnTo>
                  <a:close/>
                </a:path>
                <a:path w="4822190" h="4635500">
                  <a:moveTo>
                    <a:pt x="4258563" y="3861841"/>
                  </a:moveTo>
                  <a:lnTo>
                    <a:pt x="4245609" y="3861841"/>
                  </a:lnTo>
                  <a:lnTo>
                    <a:pt x="4245609" y="3897045"/>
                  </a:lnTo>
                  <a:lnTo>
                    <a:pt x="4258563" y="3897045"/>
                  </a:lnTo>
                  <a:lnTo>
                    <a:pt x="4258563" y="3861841"/>
                  </a:lnTo>
                  <a:close/>
                </a:path>
                <a:path w="4822190" h="4635500">
                  <a:moveTo>
                    <a:pt x="4116831" y="3969296"/>
                  </a:moveTo>
                  <a:lnTo>
                    <a:pt x="4102861" y="3969296"/>
                  </a:lnTo>
                  <a:lnTo>
                    <a:pt x="4102861" y="4003573"/>
                  </a:lnTo>
                  <a:lnTo>
                    <a:pt x="4116831" y="4003573"/>
                  </a:lnTo>
                  <a:lnTo>
                    <a:pt x="4116831" y="3969296"/>
                  </a:lnTo>
                  <a:close/>
                </a:path>
                <a:path w="4822190" h="4635500">
                  <a:moveTo>
                    <a:pt x="4234433" y="3969296"/>
                  </a:moveTo>
                  <a:lnTo>
                    <a:pt x="4221480" y="3969296"/>
                  </a:lnTo>
                  <a:lnTo>
                    <a:pt x="4221480" y="4003573"/>
                  </a:lnTo>
                  <a:lnTo>
                    <a:pt x="4234433" y="4003573"/>
                  </a:lnTo>
                  <a:lnTo>
                    <a:pt x="4234433" y="3969296"/>
                  </a:lnTo>
                  <a:close/>
                </a:path>
                <a:path w="4822190" h="4635500">
                  <a:moveTo>
                    <a:pt x="4186301" y="4023956"/>
                  </a:moveTo>
                  <a:lnTo>
                    <a:pt x="4173347" y="4023956"/>
                  </a:lnTo>
                  <a:lnTo>
                    <a:pt x="4173347" y="4056380"/>
                  </a:lnTo>
                  <a:lnTo>
                    <a:pt x="4186301" y="4056380"/>
                  </a:lnTo>
                  <a:lnTo>
                    <a:pt x="4186301" y="4023956"/>
                  </a:lnTo>
                  <a:close/>
                </a:path>
                <a:path w="4822190" h="4635500">
                  <a:moveTo>
                    <a:pt x="4116831" y="4076750"/>
                  </a:moveTo>
                  <a:lnTo>
                    <a:pt x="4102861" y="4076750"/>
                  </a:lnTo>
                  <a:lnTo>
                    <a:pt x="4102861" y="4111028"/>
                  </a:lnTo>
                  <a:lnTo>
                    <a:pt x="4116831" y="4111028"/>
                  </a:lnTo>
                  <a:lnTo>
                    <a:pt x="4116831" y="4076750"/>
                  </a:lnTo>
                  <a:close/>
                </a:path>
                <a:path w="4822190" h="4635500">
                  <a:moveTo>
                    <a:pt x="4234433" y="4076750"/>
                  </a:moveTo>
                  <a:lnTo>
                    <a:pt x="4221480" y="4076750"/>
                  </a:lnTo>
                  <a:lnTo>
                    <a:pt x="4221480" y="4111028"/>
                  </a:lnTo>
                  <a:lnTo>
                    <a:pt x="4234433" y="4111028"/>
                  </a:lnTo>
                  <a:lnTo>
                    <a:pt x="4234433" y="4076750"/>
                  </a:lnTo>
                  <a:close/>
                </a:path>
                <a:path w="4822190" h="4635500">
                  <a:moveTo>
                    <a:pt x="4364228" y="4076750"/>
                  </a:moveTo>
                  <a:lnTo>
                    <a:pt x="4362323" y="4076750"/>
                  </a:lnTo>
                  <a:lnTo>
                    <a:pt x="4362323" y="4111028"/>
                  </a:lnTo>
                  <a:lnTo>
                    <a:pt x="4364228" y="4111028"/>
                  </a:lnTo>
                  <a:lnTo>
                    <a:pt x="4364228" y="4076750"/>
                  </a:lnTo>
                  <a:close/>
                </a:path>
                <a:path w="4822190" h="4635500">
                  <a:moveTo>
                    <a:pt x="4377182" y="4076750"/>
                  </a:moveTo>
                  <a:lnTo>
                    <a:pt x="4375277" y="4076750"/>
                  </a:lnTo>
                  <a:lnTo>
                    <a:pt x="4375277" y="4111028"/>
                  </a:lnTo>
                  <a:lnTo>
                    <a:pt x="4377182" y="4111028"/>
                  </a:lnTo>
                  <a:lnTo>
                    <a:pt x="4377182" y="4076750"/>
                  </a:lnTo>
                  <a:close/>
                </a:path>
                <a:path w="4822190" h="4635500">
                  <a:moveTo>
                    <a:pt x="4377182" y="4200880"/>
                  </a:moveTo>
                  <a:lnTo>
                    <a:pt x="4364228" y="4200880"/>
                  </a:lnTo>
                  <a:lnTo>
                    <a:pt x="4364228" y="4236085"/>
                  </a:lnTo>
                  <a:lnTo>
                    <a:pt x="4377182" y="4236085"/>
                  </a:lnTo>
                  <a:lnTo>
                    <a:pt x="4377182" y="4200880"/>
                  </a:lnTo>
                  <a:close/>
                </a:path>
                <a:path w="4822190" h="4635500">
                  <a:moveTo>
                    <a:pt x="4116831" y="4264799"/>
                  </a:moveTo>
                  <a:lnTo>
                    <a:pt x="4102861" y="4264799"/>
                  </a:lnTo>
                  <a:lnTo>
                    <a:pt x="4102861" y="4298149"/>
                  </a:lnTo>
                  <a:lnTo>
                    <a:pt x="4116831" y="4298149"/>
                  </a:lnTo>
                  <a:lnTo>
                    <a:pt x="4116831" y="4264799"/>
                  </a:lnTo>
                  <a:close/>
                </a:path>
                <a:path w="4822190" h="4635500">
                  <a:moveTo>
                    <a:pt x="4234433" y="4325937"/>
                  </a:moveTo>
                  <a:lnTo>
                    <a:pt x="4221480" y="4325937"/>
                  </a:lnTo>
                  <a:lnTo>
                    <a:pt x="4221480" y="4361129"/>
                  </a:lnTo>
                  <a:lnTo>
                    <a:pt x="4234433" y="4361129"/>
                  </a:lnTo>
                  <a:lnTo>
                    <a:pt x="4234433" y="4325937"/>
                  </a:lnTo>
                  <a:close/>
                </a:path>
                <a:path w="4822190" h="4635500">
                  <a:moveTo>
                    <a:pt x="4234433" y="4385221"/>
                  </a:moveTo>
                  <a:lnTo>
                    <a:pt x="4221480" y="4385221"/>
                  </a:lnTo>
                  <a:lnTo>
                    <a:pt x="4221480" y="4420425"/>
                  </a:lnTo>
                  <a:lnTo>
                    <a:pt x="4234433" y="4420425"/>
                  </a:lnTo>
                  <a:lnTo>
                    <a:pt x="4234433" y="4385221"/>
                  </a:lnTo>
                  <a:close/>
                </a:path>
                <a:path w="4822190" h="4635500">
                  <a:moveTo>
                    <a:pt x="4377182" y="4325937"/>
                  </a:moveTo>
                  <a:lnTo>
                    <a:pt x="4364228" y="4325937"/>
                  </a:lnTo>
                  <a:lnTo>
                    <a:pt x="4364228" y="4361129"/>
                  </a:lnTo>
                  <a:lnTo>
                    <a:pt x="4377182" y="4361129"/>
                  </a:lnTo>
                  <a:lnTo>
                    <a:pt x="4377182" y="4325937"/>
                  </a:lnTo>
                  <a:close/>
                </a:path>
                <a:path w="4822190" h="4635500">
                  <a:moveTo>
                    <a:pt x="4399407" y="2175891"/>
                  </a:moveTo>
                  <a:lnTo>
                    <a:pt x="4383658" y="2175891"/>
                  </a:lnTo>
                  <a:lnTo>
                    <a:pt x="4383658" y="2211197"/>
                  </a:lnTo>
                  <a:lnTo>
                    <a:pt x="4399407" y="2211197"/>
                  </a:lnTo>
                  <a:lnTo>
                    <a:pt x="4399407" y="2175891"/>
                  </a:lnTo>
                  <a:close/>
                </a:path>
                <a:path w="4822190" h="4635500">
                  <a:moveTo>
                    <a:pt x="4420742" y="2175891"/>
                  </a:moveTo>
                  <a:lnTo>
                    <a:pt x="4407788" y="2175891"/>
                  </a:lnTo>
                  <a:lnTo>
                    <a:pt x="4407788" y="2211197"/>
                  </a:lnTo>
                  <a:lnTo>
                    <a:pt x="4420742" y="2211197"/>
                  </a:lnTo>
                  <a:lnTo>
                    <a:pt x="4420742" y="2175891"/>
                  </a:lnTo>
                  <a:close/>
                </a:path>
                <a:path w="4822190" h="4635500">
                  <a:moveTo>
                    <a:pt x="4468876" y="2175891"/>
                  </a:moveTo>
                  <a:lnTo>
                    <a:pt x="4455922" y="2175891"/>
                  </a:lnTo>
                  <a:lnTo>
                    <a:pt x="4455922" y="2211197"/>
                  </a:lnTo>
                  <a:lnTo>
                    <a:pt x="4468876" y="2211197"/>
                  </a:lnTo>
                  <a:lnTo>
                    <a:pt x="4468876" y="2175891"/>
                  </a:lnTo>
                  <a:close/>
                </a:path>
                <a:path w="4822190" h="4635500">
                  <a:moveTo>
                    <a:pt x="4493006" y="2175891"/>
                  </a:moveTo>
                  <a:lnTo>
                    <a:pt x="4478147" y="2175891"/>
                  </a:lnTo>
                  <a:lnTo>
                    <a:pt x="4478147" y="2211197"/>
                  </a:lnTo>
                  <a:lnTo>
                    <a:pt x="4493006" y="2211197"/>
                  </a:lnTo>
                  <a:lnTo>
                    <a:pt x="4493006" y="2175891"/>
                  </a:lnTo>
                  <a:close/>
                </a:path>
                <a:path w="4822190" h="4635500">
                  <a:moveTo>
                    <a:pt x="4493006" y="2299081"/>
                  </a:moveTo>
                  <a:lnTo>
                    <a:pt x="4478147" y="2299081"/>
                  </a:lnTo>
                  <a:lnTo>
                    <a:pt x="4478147" y="2334387"/>
                  </a:lnTo>
                  <a:lnTo>
                    <a:pt x="4493006" y="2334387"/>
                  </a:lnTo>
                  <a:lnTo>
                    <a:pt x="4493006" y="2299081"/>
                  </a:lnTo>
                  <a:close/>
                </a:path>
                <a:path w="4822190" h="4635500">
                  <a:moveTo>
                    <a:pt x="4518025" y="2421382"/>
                  </a:moveTo>
                  <a:lnTo>
                    <a:pt x="4383658" y="2421382"/>
                  </a:lnTo>
                  <a:lnTo>
                    <a:pt x="4383658" y="2456561"/>
                  </a:lnTo>
                  <a:lnTo>
                    <a:pt x="4518025" y="2456561"/>
                  </a:lnTo>
                  <a:lnTo>
                    <a:pt x="4518025" y="2421382"/>
                  </a:lnTo>
                  <a:close/>
                </a:path>
                <a:path w="4822190" h="4635500">
                  <a:moveTo>
                    <a:pt x="4399407" y="2669667"/>
                  </a:moveTo>
                  <a:lnTo>
                    <a:pt x="4149216" y="2669667"/>
                  </a:lnTo>
                  <a:lnTo>
                    <a:pt x="4149216" y="2702052"/>
                  </a:lnTo>
                  <a:lnTo>
                    <a:pt x="4399407" y="2702052"/>
                  </a:lnTo>
                  <a:lnTo>
                    <a:pt x="4399407" y="2669667"/>
                  </a:lnTo>
                  <a:close/>
                </a:path>
                <a:path w="4822190" h="4635500">
                  <a:moveTo>
                    <a:pt x="4518025" y="2669667"/>
                  </a:moveTo>
                  <a:lnTo>
                    <a:pt x="4431791" y="2669667"/>
                  </a:lnTo>
                  <a:lnTo>
                    <a:pt x="4431791" y="2702052"/>
                  </a:lnTo>
                  <a:lnTo>
                    <a:pt x="4518025" y="2702052"/>
                  </a:lnTo>
                  <a:lnTo>
                    <a:pt x="4518025" y="2669667"/>
                  </a:lnTo>
                  <a:close/>
                </a:path>
                <a:path w="4822190" h="4635500">
                  <a:moveTo>
                    <a:pt x="4493006" y="2791968"/>
                  </a:moveTo>
                  <a:lnTo>
                    <a:pt x="4250182" y="2791968"/>
                  </a:lnTo>
                  <a:lnTo>
                    <a:pt x="4250182" y="2825242"/>
                  </a:lnTo>
                  <a:lnTo>
                    <a:pt x="4493006" y="2825242"/>
                  </a:lnTo>
                  <a:lnTo>
                    <a:pt x="4493006" y="2791968"/>
                  </a:lnTo>
                  <a:close/>
                </a:path>
                <a:path w="4822190" h="4635500">
                  <a:moveTo>
                    <a:pt x="4399407" y="2853055"/>
                  </a:moveTo>
                  <a:lnTo>
                    <a:pt x="4383658" y="2853055"/>
                  </a:lnTo>
                  <a:lnTo>
                    <a:pt x="4383658" y="2888234"/>
                  </a:lnTo>
                  <a:lnTo>
                    <a:pt x="4399407" y="2888234"/>
                  </a:lnTo>
                  <a:lnTo>
                    <a:pt x="4399407" y="2853055"/>
                  </a:lnTo>
                  <a:close/>
                </a:path>
                <a:path w="4822190" h="4635500">
                  <a:moveTo>
                    <a:pt x="4518025" y="2976245"/>
                  </a:moveTo>
                  <a:lnTo>
                    <a:pt x="4383658" y="2976245"/>
                  </a:lnTo>
                  <a:lnTo>
                    <a:pt x="4383658" y="3011424"/>
                  </a:lnTo>
                  <a:lnTo>
                    <a:pt x="4518025" y="3011424"/>
                  </a:lnTo>
                  <a:lnTo>
                    <a:pt x="4518025" y="2976245"/>
                  </a:lnTo>
                  <a:close/>
                </a:path>
                <a:path w="4822190" h="4635500">
                  <a:moveTo>
                    <a:pt x="4493006" y="3037459"/>
                  </a:moveTo>
                  <a:lnTo>
                    <a:pt x="4478147" y="3037459"/>
                  </a:lnTo>
                  <a:lnTo>
                    <a:pt x="4478147" y="3072638"/>
                  </a:lnTo>
                  <a:lnTo>
                    <a:pt x="4493006" y="3072638"/>
                  </a:lnTo>
                  <a:lnTo>
                    <a:pt x="4493006" y="3037459"/>
                  </a:lnTo>
                  <a:close/>
                </a:path>
                <a:path w="4822190" h="4635500">
                  <a:moveTo>
                    <a:pt x="4493006" y="3285617"/>
                  </a:moveTo>
                  <a:lnTo>
                    <a:pt x="4478147" y="3285617"/>
                  </a:lnTo>
                  <a:lnTo>
                    <a:pt x="4478147" y="3318129"/>
                  </a:lnTo>
                  <a:lnTo>
                    <a:pt x="4493006" y="3318129"/>
                  </a:lnTo>
                  <a:lnTo>
                    <a:pt x="4493006" y="3285617"/>
                  </a:lnTo>
                  <a:close/>
                </a:path>
                <a:path w="4822190" h="4635500">
                  <a:moveTo>
                    <a:pt x="4399407" y="3407943"/>
                  </a:moveTo>
                  <a:lnTo>
                    <a:pt x="4383658" y="3407943"/>
                  </a:lnTo>
                  <a:lnTo>
                    <a:pt x="4383658" y="3440366"/>
                  </a:lnTo>
                  <a:lnTo>
                    <a:pt x="4399407" y="3440366"/>
                  </a:lnTo>
                  <a:lnTo>
                    <a:pt x="4399407" y="3407943"/>
                  </a:lnTo>
                  <a:close/>
                </a:path>
                <a:path w="4822190" h="4635500">
                  <a:moveTo>
                    <a:pt x="4493006" y="3407943"/>
                  </a:moveTo>
                  <a:lnTo>
                    <a:pt x="4407788" y="3407943"/>
                  </a:lnTo>
                  <a:lnTo>
                    <a:pt x="4407788" y="3440366"/>
                  </a:lnTo>
                  <a:lnTo>
                    <a:pt x="4493006" y="3440366"/>
                  </a:lnTo>
                  <a:lnTo>
                    <a:pt x="4493006" y="3407943"/>
                  </a:lnTo>
                  <a:close/>
                </a:path>
                <a:path w="4822190" h="4635500">
                  <a:moveTo>
                    <a:pt x="4518025" y="2175891"/>
                  </a:moveTo>
                  <a:lnTo>
                    <a:pt x="4504055" y="2175891"/>
                  </a:lnTo>
                  <a:lnTo>
                    <a:pt x="4504055" y="2211197"/>
                  </a:lnTo>
                  <a:lnTo>
                    <a:pt x="4518025" y="2211197"/>
                  </a:lnTo>
                  <a:lnTo>
                    <a:pt x="4518025" y="2175891"/>
                  </a:lnTo>
                  <a:close/>
                </a:path>
                <a:path w="4822190" h="4635500">
                  <a:moveTo>
                    <a:pt x="4542155" y="2175891"/>
                  </a:moveTo>
                  <a:lnTo>
                    <a:pt x="4526407" y="2175891"/>
                  </a:lnTo>
                  <a:lnTo>
                    <a:pt x="4526407" y="2211197"/>
                  </a:lnTo>
                  <a:lnTo>
                    <a:pt x="4542155" y="2211197"/>
                  </a:lnTo>
                  <a:lnTo>
                    <a:pt x="4542155" y="2175891"/>
                  </a:lnTo>
                  <a:close/>
                </a:path>
                <a:path w="4822190" h="4635500">
                  <a:moveTo>
                    <a:pt x="4587493" y="2175891"/>
                  </a:moveTo>
                  <a:lnTo>
                    <a:pt x="4574539" y="2175891"/>
                  </a:lnTo>
                  <a:lnTo>
                    <a:pt x="4574539" y="2211197"/>
                  </a:lnTo>
                  <a:lnTo>
                    <a:pt x="4587493" y="2211197"/>
                  </a:lnTo>
                  <a:lnTo>
                    <a:pt x="4587493" y="2175891"/>
                  </a:lnTo>
                  <a:close/>
                </a:path>
                <a:path w="4822190" h="4635500">
                  <a:moveTo>
                    <a:pt x="4611624" y="2175891"/>
                  </a:moveTo>
                  <a:lnTo>
                    <a:pt x="4598670" y="2175891"/>
                  </a:lnTo>
                  <a:lnTo>
                    <a:pt x="4598670" y="2211197"/>
                  </a:lnTo>
                  <a:lnTo>
                    <a:pt x="4611624" y="2211197"/>
                  </a:lnTo>
                  <a:lnTo>
                    <a:pt x="4611624" y="2175891"/>
                  </a:lnTo>
                  <a:close/>
                </a:path>
                <a:path w="4822190" h="4635500">
                  <a:moveTo>
                    <a:pt x="4635754" y="2175891"/>
                  </a:moveTo>
                  <a:lnTo>
                    <a:pt x="4620895" y="2175891"/>
                  </a:lnTo>
                  <a:lnTo>
                    <a:pt x="4620895" y="2211197"/>
                  </a:lnTo>
                  <a:lnTo>
                    <a:pt x="4635754" y="2211197"/>
                  </a:lnTo>
                  <a:lnTo>
                    <a:pt x="4635754" y="2175891"/>
                  </a:lnTo>
                  <a:close/>
                </a:path>
                <a:path w="4822190" h="4635500">
                  <a:moveTo>
                    <a:pt x="4635754" y="2299081"/>
                  </a:moveTo>
                  <a:lnTo>
                    <a:pt x="4620895" y="2299081"/>
                  </a:lnTo>
                  <a:lnTo>
                    <a:pt x="4620895" y="2334387"/>
                  </a:lnTo>
                  <a:lnTo>
                    <a:pt x="4635754" y="2334387"/>
                  </a:lnTo>
                  <a:lnTo>
                    <a:pt x="4635754" y="2299081"/>
                  </a:lnTo>
                  <a:close/>
                </a:path>
                <a:path w="4822190" h="4635500">
                  <a:moveTo>
                    <a:pt x="4518025" y="2360295"/>
                  </a:moveTo>
                  <a:lnTo>
                    <a:pt x="4269739" y="2360295"/>
                  </a:lnTo>
                  <a:lnTo>
                    <a:pt x="4269739" y="2395474"/>
                  </a:lnTo>
                  <a:lnTo>
                    <a:pt x="4518025" y="2395474"/>
                  </a:lnTo>
                  <a:lnTo>
                    <a:pt x="4518025" y="2360295"/>
                  </a:lnTo>
                  <a:close/>
                </a:path>
                <a:path w="4822190" h="4635500">
                  <a:moveTo>
                    <a:pt x="4611624" y="2360295"/>
                  </a:moveTo>
                  <a:lnTo>
                    <a:pt x="4532883" y="2360295"/>
                  </a:lnTo>
                  <a:lnTo>
                    <a:pt x="4532883" y="2395474"/>
                  </a:lnTo>
                  <a:lnTo>
                    <a:pt x="4611624" y="2395474"/>
                  </a:lnTo>
                  <a:lnTo>
                    <a:pt x="4611624" y="2360295"/>
                  </a:lnTo>
                  <a:close/>
                </a:path>
                <a:path w="4822190" h="4635500">
                  <a:moveTo>
                    <a:pt x="4635754" y="2360295"/>
                  </a:moveTo>
                  <a:lnTo>
                    <a:pt x="4620895" y="2360295"/>
                  </a:lnTo>
                  <a:lnTo>
                    <a:pt x="4620895" y="2395474"/>
                  </a:lnTo>
                  <a:lnTo>
                    <a:pt x="4635754" y="2395474"/>
                  </a:lnTo>
                  <a:lnTo>
                    <a:pt x="4635754" y="2360295"/>
                  </a:lnTo>
                  <a:close/>
                </a:path>
                <a:path w="4822190" h="4635500">
                  <a:moveTo>
                    <a:pt x="4635754" y="2421382"/>
                  </a:moveTo>
                  <a:lnTo>
                    <a:pt x="4620895" y="2421382"/>
                  </a:lnTo>
                  <a:lnTo>
                    <a:pt x="4620895" y="2456561"/>
                  </a:lnTo>
                  <a:lnTo>
                    <a:pt x="4635754" y="2456561"/>
                  </a:lnTo>
                  <a:lnTo>
                    <a:pt x="4635754" y="2421382"/>
                  </a:lnTo>
                  <a:close/>
                </a:path>
                <a:path w="4822190" h="4635500">
                  <a:moveTo>
                    <a:pt x="4518025" y="2483485"/>
                  </a:moveTo>
                  <a:lnTo>
                    <a:pt x="4269739" y="2483485"/>
                  </a:lnTo>
                  <a:lnTo>
                    <a:pt x="4269739" y="2517775"/>
                  </a:lnTo>
                  <a:lnTo>
                    <a:pt x="4518025" y="2517775"/>
                  </a:lnTo>
                  <a:lnTo>
                    <a:pt x="4518025" y="2483485"/>
                  </a:lnTo>
                  <a:close/>
                </a:path>
                <a:path w="4822190" h="4635500">
                  <a:moveTo>
                    <a:pt x="4563363" y="2483485"/>
                  </a:moveTo>
                  <a:lnTo>
                    <a:pt x="4550409" y="2483485"/>
                  </a:lnTo>
                  <a:lnTo>
                    <a:pt x="4550409" y="2517775"/>
                  </a:lnTo>
                  <a:lnTo>
                    <a:pt x="4563363" y="2517775"/>
                  </a:lnTo>
                  <a:lnTo>
                    <a:pt x="4563363" y="2483485"/>
                  </a:lnTo>
                  <a:close/>
                </a:path>
                <a:path w="4822190" h="4635500">
                  <a:moveTo>
                    <a:pt x="4611624" y="2483485"/>
                  </a:moveTo>
                  <a:lnTo>
                    <a:pt x="4572634" y="2483485"/>
                  </a:lnTo>
                  <a:lnTo>
                    <a:pt x="4572634" y="2517775"/>
                  </a:lnTo>
                  <a:lnTo>
                    <a:pt x="4611624" y="2517775"/>
                  </a:lnTo>
                  <a:lnTo>
                    <a:pt x="4611624" y="2483485"/>
                  </a:lnTo>
                  <a:close/>
                </a:path>
                <a:path w="4822190" h="4635500">
                  <a:moveTo>
                    <a:pt x="4518025" y="2607564"/>
                  </a:moveTo>
                  <a:lnTo>
                    <a:pt x="4504055" y="2607564"/>
                  </a:lnTo>
                  <a:lnTo>
                    <a:pt x="4504055" y="2640965"/>
                  </a:lnTo>
                  <a:lnTo>
                    <a:pt x="4518025" y="2640965"/>
                  </a:lnTo>
                  <a:lnTo>
                    <a:pt x="4518025" y="2607564"/>
                  </a:lnTo>
                  <a:close/>
                </a:path>
                <a:path w="4822190" h="4635500">
                  <a:moveTo>
                    <a:pt x="4563363" y="2607564"/>
                  </a:moveTo>
                  <a:lnTo>
                    <a:pt x="4550409" y="2607564"/>
                  </a:lnTo>
                  <a:lnTo>
                    <a:pt x="4550409" y="2640965"/>
                  </a:lnTo>
                  <a:lnTo>
                    <a:pt x="4563363" y="2640965"/>
                  </a:lnTo>
                  <a:lnTo>
                    <a:pt x="4563363" y="2607564"/>
                  </a:lnTo>
                  <a:close/>
                </a:path>
                <a:path w="4822190" h="4635500">
                  <a:moveTo>
                    <a:pt x="4635754" y="2607564"/>
                  </a:moveTo>
                  <a:lnTo>
                    <a:pt x="4620895" y="2607564"/>
                  </a:lnTo>
                  <a:lnTo>
                    <a:pt x="4620895" y="2640965"/>
                  </a:lnTo>
                  <a:lnTo>
                    <a:pt x="4635754" y="2640965"/>
                  </a:lnTo>
                  <a:lnTo>
                    <a:pt x="4635754" y="2607564"/>
                  </a:lnTo>
                  <a:close/>
                </a:path>
                <a:path w="4822190" h="4635500">
                  <a:moveTo>
                    <a:pt x="4542155" y="2669667"/>
                  </a:moveTo>
                  <a:lnTo>
                    <a:pt x="4526407" y="2669667"/>
                  </a:lnTo>
                  <a:lnTo>
                    <a:pt x="4526407" y="2702052"/>
                  </a:lnTo>
                  <a:lnTo>
                    <a:pt x="4542155" y="2702052"/>
                  </a:lnTo>
                  <a:lnTo>
                    <a:pt x="4542155" y="2669667"/>
                  </a:lnTo>
                  <a:close/>
                </a:path>
                <a:path w="4822190" h="4635500">
                  <a:moveTo>
                    <a:pt x="4611624" y="2669667"/>
                  </a:moveTo>
                  <a:lnTo>
                    <a:pt x="4598670" y="2669667"/>
                  </a:lnTo>
                  <a:lnTo>
                    <a:pt x="4598670" y="2702052"/>
                  </a:lnTo>
                  <a:lnTo>
                    <a:pt x="4611624" y="2702052"/>
                  </a:lnTo>
                  <a:lnTo>
                    <a:pt x="4611624" y="2669667"/>
                  </a:lnTo>
                  <a:close/>
                </a:path>
                <a:path w="4822190" h="4635500">
                  <a:moveTo>
                    <a:pt x="4635754" y="2669667"/>
                  </a:moveTo>
                  <a:lnTo>
                    <a:pt x="4620895" y="2669667"/>
                  </a:lnTo>
                  <a:lnTo>
                    <a:pt x="4620895" y="2702052"/>
                  </a:lnTo>
                  <a:lnTo>
                    <a:pt x="4635754" y="2702052"/>
                  </a:lnTo>
                  <a:lnTo>
                    <a:pt x="4635754" y="2669667"/>
                  </a:lnTo>
                  <a:close/>
                </a:path>
                <a:path w="4822190" h="4635500">
                  <a:moveTo>
                    <a:pt x="4587493" y="2730754"/>
                  </a:moveTo>
                  <a:lnTo>
                    <a:pt x="4574539" y="2730754"/>
                  </a:lnTo>
                  <a:lnTo>
                    <a:pt x="4574539" y="2763266"/>
                  </a:lnTo>
                  <a:lnTo>
                    <a:pt x="4587493" y="2763266"/>
                  </a:lnTo>
                  <a:lnTo>
                    <a:pt x="4587493" y="2730754"/>
                  </a:lnTo>
                  <a:close/>
                </a:path>
                <a:path w="4822190" h="4635500">
                  <a:moveTo>
                    <a:pt x="4635754" y="2730754"/>
                  </a:moveTo>
                  <a:lnTo>
                    <a:pt x="4620895" y="2730754"/>
                  </a:lnTo>
                  <a:lnTo>
                    <a:pt x="4620895" y="2763266"/>
                  </a:lnTo>
                  <a:lnTo>
                    <a:pt x="4635754" y="2763266"/>
                  </a:lnTo>
                  <a:lnTo>
                    <a:pt x="4635754" y="2730754"/>
                  </a:lnTo>
                  <a:close/>
                </a:path>
                <a:path w="4822190" h="4635500">
                  <a:moveTo>
                    <a:pt x="4611624" y="2791968"/>
                  </a:moveTo>
                  <a:lnTo>
                    <a:pt x="4574539" y="2791968"/>
                  </a:lnTo>
                  <a:lnTo>
                    <a:pt x="4574539" y="2825242"/>
                  </a:lnTo>
                  <a:lnTo>
                    <a:pt x="4611624" y="2825242"/>
                  </a:lnTo>
                  <a:lnTo>
                    <a:pt x="4611624" y="2791968"/>
                  </a:lnTo>
                  <a:close/>
                </a:path>
                <a:path w="4822190" h="4635500">
                  <a:moveTo>
                    <a:pt x="4635754" y="2791968"/>
                  </a:moveTo>
                  <a:lnTo>
                    <a:pt x="4620895" y="2791968"/>
                  </a:lnTo>
                  <a:lnTo>
                    <a:pt x="4620895" y="2825242"/>
                  </a:lnTo>
                  <a:lnTo>
                    <a:pt x="4635754" y="2825242"/>
                  </a:lnTo>
                  <a:lnTo>
                    <a:pt x="4635754" y="2791968"/>
                  </a:lnTo>
                  <a:close/>
                </a:path>
                <a:path w="4822190" h="4635500">
                  <a:moveTo>
                    <a:pt x="4518025" y="2853055"/>
                  </a:moveTo>
                  <a:lnTo>
                    <a:pt x="4455922" y="2853055"/>
                  </a:lnTo>
                  <a:lnTo>
                    <a:pt x="4455922" y="2888234"/>
                  </a:lnTo>
                  <a:lnTo>
                    <a:pt x="4518025" y="2888234"/>
                  </a:lnTo>
                  <a:lnTo>
                    <a:pt x="4518025" y="2853055"/>
                  </a:lnTo>
                  <a:close/>
                </a:path>
                <a:path w="4822190" h="4635500">
                  <a:moveTo>
                    <a:pt x="4587493" y="2853055"/>
                  </a:moveTo>
                  <a:lnTo>
                    <a:pt x="4574539" y="2853055"/>
                  </a:lnTo>
                  <a:lnTo>
                    <a:pt x="4574539" y="2888234"/>
                  </a:lnTo>
                  <a:lnTo>
                    <a:pt x="4587493" y="2888234"/>
                  </a:lnTo>
                  <a:lnTo>
                    <a:pt x="4587493" y="2853055"/>
                  </a:lnTo>
                  <a:close/>
                </a:path>
                <a:path w="4822190" h="4635500">
                  <a:moveTo>
                    <a:pt x="4635754" y="2853055"/>
                  </a:moveTo>
                  <a:lnTo>
                    <a:pt x="4620895" y="2853055"/>
                  </a:lnTo>
                  <a:lnTo>
                    <a:pt x="4620895" y="2888234"/>
                  </a:lnTo>
                  <a:lnTo>
                    <a:pt x="4635754" y="2888234"/>
                  </a:lnTo>
                  <a:lnTo>
                    <a:pt x="4635754" y="2853055"/>
                  </a:lnTo>
                  <a:close/>
                </a:path>
                <a:path w="4822190" h="4635500">
                  <a:moveTo>
                    <a:pt x="4635754" y="2915158"/>
                  </a:moveTo>
                  <a:lnTo>
                    <a:pt x="4598670" y="2915158"/>
                  </a:lnTo>
                  <a:lnTo>
                    <a:pt x="4598670" y="2950337"/>
                  </a:lnTo>
                  <a:lnTo>
                    <a:pt x="4635754" y="2950337"/>
                  </a:lnTo>
                  <a:lnTo>
                    <a:pt x="4635754" y="2915158"/>
                  </a:lnTo>
                  <a:close/>
                </a:path>
                <a:path w="4822190" h="4635500">
                  <a:moveTo>
                    <a:pt x="4542155" y="2976245"/>
                  </a:moveTo>
                  <a:lnTo>
                    <a:pt x="4526407" y="2976245"/>
                  </a:lnTo>
                  <a:lnTo>
                    <a:pt x="4526407" y="3011424"/>
                  </a:lnTo>
                  <a:lnTo>
                    <a:pt x="4542155" y="3011424"/>
                  </a:lnTo>
                  <a:lnTo>
                    <a:pt x="4542155" y="2976245"/>
                  </a:lnTo>
                  <a:close/>
                </a:path>
                <a:path w="4822190" h="4635500">
                  <a:moveTo>
                    <a:pt x="4587493" y="2976245"/>
                  </a:moveTo>
                  <a:lnTo>
                    <a:pt x="4574539" y="2976245"/>
                  </a:lnTo>
                  <a:lnTo>
                    <a:pt x="4574539" y="3011424"/>
                  </a:lnTo>
                  <a:lnTo>
                    <a:pt x="4587493" y="3011424"/>
                  </a:lnTo>
                  <a:lnTo>
                    <a:pt x="4587493" y="2976245"/>
                  </a:lnTo>
                  <a:close/>
                </a:path>
                <a:path w="4822190" h="4635500">
                  <a:moveTo>
                    <a:pt x="4611624" y="2976245"/>
                  </a:moveTo>
                  <a:lnTo>
                    <a:pt x="4598670" y="2976245"/>
                  </a:lnTo>
                  <a:lnTo>
                    <a:pt x="4598670" y="3011424"/>
                  </a:lnTo>
                  <a:lnTo>
                    <a:pt x="4611624" y="3011424"/>
                  </a:lnTo>
                  <a:lnTo>
                    <a:pt x="4611624" y="2976245"/>
                  </a:lnTo>
                  <a:close/>
                </a:path>
                <a:path w="4822190" h="4635500">
                  <a:moveTo>
                    <a:pt x="4635754" y="2976245"/>
                  </a:moveTo>
                  <a:lnTo>
                    <a:pt x="4620895" y="2976245"/>
                  </a:lnTo>
                  <a:lnTo>
                    <a:pt x="4620895" y="3011424"/>
                  </a:lnTo>
                  <a:lnTo>
                    <a:pt x="4635754" y="3011424"/>
                  </a:lnTo>
                  <a:lnTo>
                    <a:pt x="4635754" y="2976245"/>
                  </a:lnTo>
                  <a:close/>
                </a:path>
                <a:path w="4822190" h="4635500">
                  <a:moveTo>
                    <a:pt x="4587493" y="3037459"/>
                  </a:moveTo>
                  <a:lnTo>
                    <a:pt x="4526407" y="3037459"/>
                  </a:lnTo>
                  <a:lnTo>
                    <a:pt x="4526407" y="3072638"/>
                  </a:lnTo>
                  <a:lnTo>
                    <a:pt x="4587493" y="3072638"/>
                  </a:lnTo>
                  <a:lnTo>
                    <a:pt x="4587493" y="3037459"/>
                  </a:lnTo>
                  <a:close/>
                </a:path>
                <a:path w="4822190" h="4635500">
                  <a:moveTo>
                    <a:pt x="4635754" y="3037459"/>
                  </a:moveTo>
                  <a:lnTo>
                    <a:pt x="4620895" y="3037459"/>
                  </a:lnTo>
                  <a:lnTo>
                    <a:pt x="4620895" y="3072638"/>
                  </a:lnTo>
                  <a:lnTo>
                    <a:pt x="4635754" y="3072638"/>
                  </a:lnTo>
                  <a:lnTo>
                    <a:pt x="4635754" y="3037459"/>
                  </a:lnTo>
                  <a:close/>
                </a:path>
                <a:path w="4822190" h="4635500">
                  <a:moveTo>
                    <a:pt x="4635754" y="3098546"/>
                  </a:moveTo>
                  <a:lnTo>
                    <a:pt x="4620895" y="3098546"/>
                  </a:lnTo>
                  <a:lnTo>
                    <a:pt x="4620895" y="3133725"/>
                  </a:lnTo>
                  <a:lnTo>
                    <a:pt x="4635754" y="3133725"/>
                  </a:lnTo>
                  <a:lnTo>
                    <a:pt x="4635754" y="3098546"/>
                  </a:lnTo>
                  <a:close/>
                </a:path>
                <a:path w="4822190" h="4635500">
                  <a:moveTo>
                    <a:pt x="4518025" y="3160649"/>
                  </a:moveTo>
                  <a:lnTo>
                    <a:pt x="4504055" y="3160649"/>
                  </a:lnTo>
                  <a:lnTo>
                    <a:pt x="4504055" y="3195828"/>
                  </a:lnTo>
                  <a:lnTo>
                    <a:pt x="4518025" y="3195828"/>
                  </a:lnTo>
                  <a:lnTo>
                    <a:pt x="4518025" y="3160649"/>
                  </a:lnTo>
                  <a:close/>
                </a:path>
                <a:path w="4822190" h="4635500">
                  <a:moveTo>
                    <a:pt x="4587493" y="3160649"/>
                  </a:moveTo>
                  <a:lnTo>
                    <a:pt x="4574539" y="3160649"/>
                  </a:lnTo>
                  <a:lnTo>
                    <a:pt x="4574539" y="3195828"/>
                  </a:lnTo>
                  <a:lnTo>
                    <a:pt x="4587493" y="3195828"/>
                  </a:lnTo>
                  <a:lnTo>
                    <a:pt x="4587493" y="3160649"/>
                  </a:lnTo>
                  <a:close/>
                </a:path>
                <a:path w="4822190" h="4635500">
                  <a:moveTo>
                    <a:pt x="4635754" y="3160649"/>
                  </a:moveTo>
                  <a:lnTo>
                    <a:pt x="4598670" y="3160649"/>
                  </a:lnTo>
                  <a:lnTo>
                    <a:pt x="4598670" y="3195828"/>
                  </a:lnTo>
                  <a:lnTo>
                    <a:pt x="4635754" y="3195828"/>
                  </a:lnTo>
                  <a:lnTo>
                    <a:pt x="4635754" y="3160649"/>
                  </a:lnTo>
                  <a:close/>
                </a:path>
                <a:path w="4822190" h="4635500">
                  <a:moveTo>
                    <a:pt x="4635754" y="3221736"/>
                  </a:moveTo>
                  <a:lnTo>
                    <a:pt x="4620895" y="3221736"/>
                  </a:lnTo>
                  <a:lnTo>
                    <a:pt x="4620895" y="3256915"/>
                  </a:lnTo>
                  <a:lnTo>
                    <a:pt x="4635754" y="3256915"/>
                  </a:lnTo>
                  <a:lnTo>
                    <a:pt x="4635754" y="3221736"/>
                  </a:lnTo>
                  <a:close/>
                </a:path>
                <a:path w="4822190" h="4635500">
                  <a:moveTo>
                    <a:pt x="4563363" y="3285617"/>
                  </a:moveTo>
                  <a:lnTo>
                    <a:pt x="4550409" y="3285617"/>
                  </a:lnTo>
                  <a:lnTo>
                    <a:pt x="4550409" y="3318129"/>
                  </a:lnTo>
                  <a:lnTo>
                    <a:pt x="4563363" y="3318129"/>
                  </a:lnTo>
                  <a:lnTo>
                    <a:pt x="4563363" y="3285617"/>
                  </a:lnTo>
                  <a:close/>
                </a:path>
                <a:path w="4822190" h="4635500">
                  <a:moveTo>
                    <a:pt x="4635754" y="3285617"/>
                  </a:moveTo>
                  <a:lnTo>
                    <a:pt x="4620895" y="3285617"/>
                  </a:lnTo>
                  <a:lnTo>
                    <a:pt x="4620895" y="3318129"/>
                  </a:lnTo>
                  <a:lnTo>
                    <a:pt x="4635754" y="3318129"/>
                  </a:lnTo>
                  <a:lnTo>
                    <a:pt x="4635754" y="3285617"/>
                  </a:lnTo>
                  <a:close/>
                </a:path>
                <a:path w="4822190" h="4635500">
                  <a:moveTo>
                    <a:pt x="4611624" y="3346831"/>
                  </a:moveTo>
                  <a:lnTo>
                    <a:pt x="4598670" y="3346831"/>
                  </a:lnTo>
                  <a:lnTo>
                    <a:pt x="4598670" y="3379216"/>
                  </a:lnTo>
                  <a:lnTo>
                    <a:pt x="4611624" y="3379216"/>
                  </a:lnTo>
                  <a:lnTo>
                    <a:pt x="4611624" y="3346831"/>
                  </a:lnTo>
                  <a:close/>
                </a:path>
                <a:path w="4822190" h="4635500">
                  <a:moveTo>
                    <a:pt x="4542155" y="3407943"/>
                  </a:moveTo>
                  <a:lnTo>
                    <a:pt x="4526407" y="3407943"/>
                  </a:lnTo>
                  <a:lnTo>
                    <a:pt x="4526407" y="3440366"/>
                  </a:lnTo>
                  <a:lnTo>
                    <a:pt x="4542155" y="3440366"/>
                  </a:lnTo>
                  <a:lnTo>
                    <a:pt x="4542155" y="3407943"/>
                  </a:lnTo>
                  <a:close/>
                </a:path>
                <a:path w="4822190" h="4635500">
                  <a:moveTo>
                    <a:pt x="4587493" y="3407943"/>
                  </a:moveTo>
                  <a:lnTo>
                    <a:pt x="4574539" y="3407943"/>
                  </a:lnTo>
                  <a:lnTo>
                    <a:pt x="4574539" y="3440366"/>
                  </a:lnTo>
                  <a:lnTo>
                    <a:pt x="4587493" y="3440366"/>
                  </a:lnTo>
                  <a:lnTo>
                    <a:pt x="4587493" y="3407943"/>
                  </a:lnTo>
                  <a:close/>
                </a:path>
                <a:path w="4822190" h="4635500">
                  <a:moveTo>
                    <a:pt x="4635754" y="3407943"/>
                  </a:moveTo>
                  <a:lnTo>
                    <a:pt x="4620895" y="3407943"/>
                  </a:lnTo>
                  <a:lnTo>
                    <a:pt x="4620895" y="3440366"/>
                  </a:lnTo>
                  <a:lnTo>
                    <a:pt x="4635754" y="3440366"/>
                  </a:lnTo>
                  <a:lnTo>
                    <a:pt x="4635754" y="3407943"/>
                  </a:lnTo>
                  <a:close/>
                </a:path>
                <a:path w="4822190" h="4635500">
                  <a:moveTo>
                    <a:pt x="4518025" y="3469081"/>
                  </a:moveTo>
                  <a:lnTo>
                    <a:pt x="4504055" y="3469081"/>
                  </a:lnTo>
                  <a:lnTo>
                    <a:pt x="4504055" y="3502431"/>
                  </a:lnTo>
                  <a:lnTo>
                    <a:pt x="4518025" y="3502431"/>
                  </a:lnTo>
                  <a:lnTo>
                    <a:pt x="4518025" y="3469081"/>
                  </a:lnTo>
                  <a:close/>
                </a:path>
                <a:path w="4822190" h="4635500">
                  <a:moveTo>
                    <a:pt x="4635754" y="3469081"/>
                  </a:moveTo>
                  <a:lnTo>
                    <a:pt x="4620895" y="3469081"/>
                  </a:lnTo>
                  <a:lnTo>
                    <a:pt x="4620895" y="3502431"/>
                  </a:lnTo>
                  <a:lnTo>
                    <a:pt x="4635754" y="3502431"/>
                  </a:lnTo>
                  <a:lnTo>
                    <a:pt x="4635754" y="3469081"/>
                  </a:lnTo>
                  <a:close/>
                </a:path>
                <a:path w="4822190" h="4635500">
                  <a:moveTo>
                    <a:pt x="4518025" y="3528364"/>
                  </a:moveTo>
                  <a:lnTo>
                    <a:pt x="4504055" y="3528364"/>
                  </a:lnTo>
                  <a:lnTo>
                    <a:pt x="4504055" y="3563569"/>
                  </a:lnTo>
                  <a:lnTo>
                    <a:pt x="4518025" y="3563569"/>
                  </a:lnTo>
                  <a:lnTo>
                    <a:pt x="4518025" y="3528364"/>
                  </a:lnTo>
                  <a:close/>
                </a:path>
                <a:path w="4822190" h="4635500">
                  <a:moveTo>
                    <a:pt x="4563363" y="3528364"/>
                  </a:moveTo>
                  <a:lnTo>
                    <a:pt x="4550409" y="3528364"/>
                  </a:lnTo>
                  <a:lnTo>
                    <a:pt x="4550409" y="3563569"/>
                  </a:lnTo>
                  <a:lnTo>
                    <a:pt x="4563363" y="3563569"/>
                  </a:lnTo>
                  <a:lnTo>
                    <a:pt x="4563363" y="3528364"/>
                  </a:lnTo>
                  <a:close/>
                </a:path>
                <a:path w="4822190" h="4635500">
                  <a:moveTo>
                    <a:pt x="4399407" y="3585806"/>
                  </a:moveTo>
                  <a:lnTo>
                    <a:pt x="4383658" y="3585806"/>
                  </a:lnTo>
                  <a:lnTo>
                    <a:pt x="4383658" y="3620071"/>
                  </a:lnTo>
                  <a:lnTo>
                    <a:pt x="4399407" y="3620071"/>
                  </a:lnTo>
                  <a:lnTo>
                    <a:pt x="4399407" y="3585806"/>
                  </a:lnTo>
                  <a:close/>
                </a:path>
                <a:path w="4822190" h="4635500">
                  <a:moveTo>
                    <a:pt x="4468876" y="3585806"/>
                  </a:moveTo>
                  <a:lnTo>
                    <a:pt x="4455922" y="3585806"/>
                  </a:lnTo>
                  <a:lnTo>
                    <a:pt x="4455922" y="3620071"/>
                  </a:lnTo>
                  <a:lnTo>
                    <a:pt x="4468876" y="3620071"/>
                  </a:lnTo>
                  <a:lnTo>
                    <a:pt x="4468876" y="3585806"/>
                  </a:lnTo>
                  <a:close/>
                </a:path>
                <a:path w="4822190" h="4635500">
                  <a:moveTo>
                    <a:pt x="4518025" y="3585806"/>
                  </a:moveTo>
                  <a:lnTo>
                    <a:pt x="4504055" y="3585806"/>
                  </a:lnTo>
                  <a:lnTo>
                    <a:pt x="4504055" y="3620071"/>
                  </a:lnTo>
                  <a:lnTo>
                    <a:pt x="4518025" y="3620071"/>
                  </a:lnTo>
                  <a:lnTo>
                    <a:pt x="4518025" y="3585806"/>
                  </a:lnTo>
                  <a:close/>
                </a:path>
                <a:path w="4822190" h="4635500">
                  <a:moveTo>
                    <a:pt x="4635754" y="3585806"/>
                  </a:moveTo>
                  <a:lnTo>
                    <a:pt x="4620895" y="3585806"/>
                  </a:lnTo>
                  <a:lnTo>
                    <a:pt x="4620895" y="3620071"/>
                  </a:lnTo>
                  <a:lnTo>
                    <a:pt x="4635754" y="3620071"/>
                  </a:lnTo>
                  <a:lnTo>
                    <a:pt x="4635754" y="3585806"/>
                  </a:lnTo>
                  <a:close/>
                </a:path>
                <a:path w="4822190" h="4635500">
                  <a:moveTo>
                    <a:pt x="4444873" y="3640455"/>
                  </a:moveTo>
                  <a:lnTo>
                    <a:pt x="4431791" y="3640455"/>
                  </a:lnTo>
                  <a:lnTo>
                    <a:pt x="4431791" y="3675659"/>
                  </a:lnTo>
                  <a:lnTo>
                    <a:pt x="4444873" y="3675659"/>
                  </a:lnTo>
                  <a:lnTo>
                    <a:pt x="4444873" y="3640455"/>
                  </a:lnTo>
                  <a:close/>
                </a:path>
                <a:path w="4822190" h="4635500">
                  <a:moveTo>
                    <a:pt x="4611624" y="3640455"/>
                  </a:moveTo>
                  <a:lnTo>
                    <a:pt x="4598670" y="3640455"/>
                  </a:lnTo>
                  <a:lnTo>
                    <a:pt x="4598670" y="3675659"/>
                  </a:lnTo>
                  <a:lnTo>
                    <a:pt x="4611624" y="3675659"/>
                  </a:lnTo>
                  <a:lnTo>
                    <a:pt x="4611624" y="3640455"/>
                  </a:lnTo>
                  <a:close/>
                </a:path>
                <a:path w="4822190" h="4635500">
                  <a:moveTo>
                    <a:pt x="4635754" y="3640455"/>
                  </a:moveTo>
                  <a:lnTo>
                    <a:pt x="4620895" y="3640455"/>
                  </a:lnTo>
                  <a:lnTo>
                    <a:pt x="4620895" y="3675659"/>
                  </a:lnTo>
                  <a:lnTo>
                    <a:pt x="4635754" y="3675659"/>
                  </a:lnTo>
                  <a:lnTo>
                    <a:pt x="4635754" y="3640455"/>
                  </a:lnTo>
                  <a:close/>
                </a:path>
                <a:path w="4822190" h="4635500">
                  <a:moveTo>
                    <a:pt x="4542155" y="3695103"/>
                  </a:moveTo>
                  <a:lnTo>
                    <a:pt x="4526407" y="3695103"/>
                  </a:lnTo>
                  <a:lnTo>
                    <a:pt x="4526407" y="3727526"/>
                  </a:lnTo>
                  <a:lnTo>
                    <a:pt x="4542155" y="3727526"/>
                  </a:lnTo>
                  <a:lnTo>
                    <a:pt x="4542155" y="3695103"/>
                  </a:lnTo>
                  <a:close/>
                </a:path>
                <a:path w="4822190" h="4635500">
                  <a:moveTo>
                    <a:pt x="4587493" y="3695103"/>
                  </a:moveTo>
                  <a:lnTo>
                    <a:pt x="4574539" y="3695103"/>
                  </a:lnTo>
                  <a:lnTo>
                    <a:pt x="4574539" y="3727526"/>
                  </a:lnTo>
                  <a:lnTo>
                    <a:pt x="4587493" y="3727526"/>
                  </a:lnTo>
                  <a:lnTo>
                    <a:pt x="4587493" y="3695103"/>
                  </a:lnTo>
                  <a:close/>
                </a:path>
                <a:path w="4822190" h="4635500">
                  <a:moveTo>
                    <a:pt x="4635754" y="3695103"/>
                  </a:moveTo>
                  <a:lnTo>
                    <a:pt x="4620895" y="3695103"/>
                  </a:lnTo>
                  <a:lnTo>
                    <a:pt x="4620895" y="3727526"/>
                  </a:lnTo>
                  <a:lnTo>
                    <a:pt x="4635754" y="3727526"/>
                  </a:lnTo>
                  <a:lnTo>
                    <a:pt x="4635754" y="3695103"/>
                  </a:lnTo>
                  <a:close/>
                </a:path>
                <a:path w="4822190" h="4635500">
                  <a:moveTo>
                    <a:pt x="4444873" y="3749763"/>
                  </a:moveTo>
                  <a:lnTo>
                    <a:pt x="4431791" y="3749763"/>
                  </a:lnTo>
                  <a:lnTo>
                    <a:pt x="4431791" y="3783114"/>
                  </a:lnTo>
                  <a:lnTo>
                    <a:pt x="4444873" y="3783114"/>
                  </a:lnTo>
                  <a:lnTo>
                    <a:pt x="4444873" y="3749763"/>
                  </a:lnTo>
                  <a:close/>
                </a:path>
                <a:path w="4822190" h="4635500">
                  <a:moveTo>
                    <a:pt x="4399407" y="3749763"/>
                  </a:moveTo>
                  <a:lnTo>
                    <a:pt x="4383658" y="3749763"/>
                  </a:lnTo>
                  <a:lnTo>
                    <a:pt x="4383658" y="3783114"/>
                  </a:lnTo>
                  <a:lnTo>
                    <a:pt x="4399407" y="3783114"/>
                  </a:lnTo>
                  <a:lnTo>
                    <a:pt x="4399407" y="3749763"/>
                  </a:lnTo>
                  <a:close/>
                </a:path>
                <a:path w="4822190" h="4635500">
                  <a:moveTo>
                    <a:pt x="4563363" y="3749763"/>
                  </a:moveTo>
                  <a:lnTo>
                    <a:pt x="4550409" y="3749763"/>
                  </a:lnTo>
                  <a:lnTo>
                    <a:pt x="4550409" y="3783114"/>
                  </a:lnTo>
                  <a:lnTo>
                    <a:pt x="4563363" y="3783114"/>
                  </a:lnTo>
                  <a:lnTo>
                    <a:pt x="4563363" y="3749763"/>
                  </a:lnTo>
                  <a:close/>
                </a:path>
                <a:path w="4822190" h="4635500">
                  <a:moveTo>
                    <a:pt x="4587493" y="3749763"/>
                  </a:moveTo>
                  <a:lnTo>
                    <a:pt x="4574539" y="3749763"/>
                  </a:lnTo>
                  <a:lnTo>
                    <a:pt x="4574539" y="3783114"/>
                  </a:lnTo>
                  <a:lnTo>
                    <a:pt x="4587493" y="3783114"/>
                  </a:lnTo>
                  <a:lnTo>
                    <a:pt x="4587493" y="3749763"/>
                  </a:lnTo>
                  <a:close/>
                </a:path>
                <a:path w="4822190" h="4635500">
                  <a:moveTo>
                    <a:pt x="4542155" y="3804412"/>
                  </a:moveTo>
                  <a:lnTo>
                    <a:pt x="4526407" y="3804412"/>
                  </a:lnTo>
                  <a:lnTo>
                    <a:pt x="4526407" y="3837762"/>
                  </a:lnTo>
                  <a:lnTo>
                    <a:pt x="4542155" y="3837762"/>
                  </a:lnTo>
                  <a:lnTo>
                    <a:pt x="4542155" y="3804412"/>
                  </a:lnTo>
                  <a:close/>
                </a:path>
                <a:path w="4822190" h="4635500">
                  <a:moveTo>
                    <a:pt x="4493006" y="3804412"/>
                  </a:moveTo>
                  <a:lnTo>
                    <a:pt x="4478147" y="3804412"/>
                  </a:lnTo>
                  <a:lnTo>
                    <a:pt x="4478147" y="3837762"/>
                  </a:lnTo>
                  <a:lnTo>
                    <a:pt x="4493006" y="3837762"/>
                  </a:lnTo>
                  <a:lnTo>
                    <a:pt x="4493006" y="3804412"/>
                  </a:lnTo>
                  <a:close/>
                </a:path>
                <a:path w="4822190" h="4635500">
                  <a:moveTo>
                    <a:pt x="4635754" y="3804412"/>
                  </a:moveTo>
                  <a:lnTo>
                    <a:pt x="4620895" y="3804412"/>
                  </a:lnTo>
                  <a:lnTo>
                    <a:pt x="4620895" y="3837762"/>
                  </a:lnTo>
                  <a:lnTo>
                    <a:pt x="4635754" y="3837762"/>
                  </a:lnTo>
                  <a:lnTo>
                    <a:pt x="4635754" y="3804412"/>
                  </a:lnTo>
                  <a:close/>
                </a:path>
                <a:path w="4822190" h="4635500">
                  <a:moveTo>
                    <a:pt x="4444873" y="3861841"/>
                  </a:moveTo>
                  <a:lnTo>
                    <a:pt x="4431791" y="3861841"/>
                  </a:lnTo>
                  <a:lnTo>
                    <a:pt x="4431791" y="3897045"/>
                  </a:lnTo>
                  <a:lnTo>
                    <a:pt x="4444873" y="3897045"/>
                  </a:lnTo>
                  <a:lnTo>
                    <a:pt x="4444873" y="3861841"/>
                  </a:lnTo>
                  <a:close/>
                </a:path>
                <a:path w="4822190" h="4635500">
                  <a:moveTo>
                    <a:pt x="4635754" y="3861841"/>
                  </a:moveTo>
                  <a:lnTo>
                    <a:pt x="4620895" y="3861841"/>
                  </a:lnTo>
                  <a:lnTo>
                    <a:pt x="4620895" y="3897045"/>
                  </a:lnTo>
                  <a:lnTo>
                    <a:pt x="4635754" y="3897045"/>
                  </a:lnTo>
                  <a:lnTo>
                    <a:pt x="4635754" y="3861841"/>
                  </a:lnTo>
                  <a:close/>
                </a:path>
                <a:path w="4822190" h="4635500">
                  <a:moveTo>
                    <a:pt x="4542155" y="3913720"/>
                  </a:moveTo>
                  <a:lnTo>
                    <a:pt x="4526407" y="3913720"/>
                  </a:lnTo>
                  <a:lnTo>
                    <a:pt x="4526407" y="3948925"/>
                  </a:lnTo>
                  <a:lnTo>
                    <a:pt x="4542155" y="3948925"/>
                  </a:lnTo>
                  <a:lnTo>
                    <a:pt x="4542155" y="3913720"/>
                  </a:lnTo>
                  <a:close/>
                </a:path>
                <a:path w="4822190" h="4635500">
                  <a:moveTo>
                    <a:pt x="4420742" y="3913720"/>
                  </a:moveTo>
                  <a:lnTo>
                    <a:pt x="4407788" y="3913720"/>
                  </a:lnTo>
                  <a:lnTo>
                    <a:pt x="4407788" y="3948925"/>
                  </a:lnTo>
                  <a:lnTo>
                    <a:pt x="4420742" y="3948925"/>
                  </a:lnTo>
                  <a:lnTo>
                    <a:pt x="4420742" y="3913720"/>
                  </a:lnTo>
                  <a:close/>
                </a:path>
                <a:path w="4822190" h="4635500">
                  <a:moveTo>
                    <a:pt x="4493006" y="3913720"/>
                  </a:moveTo>
                  <a:lnTo>
                    <a:pt x="4478147" y="3913720"/>
                  </a:lnTo>
                  <a:lnTo>
                    <a:pt x="4478147" y="3948925"/>
                  </a:lnTo>
                  <a:lnTo>
                    <a:pt x="4493006" y="3948925"/>
                  </a:lnTo>
                  <a:lnTo>
                    <a:pt x="4493006" y="3913720"/>
                  </a:lnTo>
                  <a:close/>
                </a:path>
                <a:path w="4822190" h="4635500">
                  <a:moveTo>
                    <a:pt x="4493006" y="3969296"/>
                  </a:moveTo>
                  <a:lnTo>
                    <a:pt x="4478147" y="3969296"/>
                  </a:lnTo>
                  <a:lnTo>
                    <a:pt x="4478147" y="4003573"/>
                  </a:lnTo>
                  <a:lnTo>
                    <a:pt x="4493006" y="4003573"/>
                  </a:lnTo>
                  <a:lnTo>
                    <a:pt x="4493006" y="3969296"/>
                  </a:lnTo>
                  <a:close/>
                </a:path>
                <a:path w="4822190" h="4635500">
                  <a:moveTo>
                    <a:pt x="4635754" y="3969296"/>
                  </a:moveTo>
                  <a:lnTo>
                    <a:pt x="4620895" y="3969296"/>
                  </a:lnTo>
                  <a:lnTo>
                    <a:pt x="4620895" y="4003573"/>
                  </a:lnTo>
                  <a:lnTo>
                    <a:pt x="4635754" y="4003573"/>
                  </a:lnTo>
                  <a:lnTo>
                    <a:pt x="4635754" y="3969296"/>
                  </a:lnTo>
                  <a:close/>
                </a:path>
                <a:path w="4822190" h="4635500">
                  <a:moveTo>
                    <a:pt x="4542155" y="4023956"/>
                  </a:moveTo>
                  <a:lnTo>
                    <a:pt x="4526407" y="4023956"/>
                  </a:lnTo>
                  <a:lnTo>
                    <a:pt x="4526407" y="4056380"/>
                  </a:lnTo>
                  <a:lnTo>
                    <a:pt x="4542155" y="4056380"/>
                  </a:lnTo>
                  <a:lnTo>
                    <a:pt x="4542155" y="4023956"/>
                  </a:lnTo>
                  <a:close/>
                </a:path>
                <a:path w="4822190" h="4635500">
                  <a:moveTo>
                    <a:pt x="4444873" y="4023956"/>
                  </a:moveTo>
                  <a:lnTo>
                    <a:pt x="4431791" y="4023956"/>
                  </a:lnTo>
                  <a:lnTo>
                    <a:pt x="4431791" y="4056380"/>
                  </a:lnTo>
                  <a:lnTo>
                    <a:pt x="4444873" y="4056380"/>
                  </a:lnTo>
                  <a:lnTo>
                    <a:pt x="4444873" y="4023956"/>
                  </a:lnTo>
                  <a:close/>
                </a:path>
                <a:path w="4822190" h="4635500">
                  <a:moveTo>
                    <a:pt x="4493006" y="4076750"/>
                  </a:moveTo>
                  <a:lnTo>
                    <a:pt x="4478147" y="4076750"/>
                  </a:lnTo>
                  <a:lnTo>
                    <a:pt x="4478147" y="4111028"/>
                  </a:lnTo>
                  <a:lnTo>
                    <a:pt x="4493006" y="4111028"/>
                  </a:lnTo>
                  <a:lnTo>
                    <a:pt x="4493006" y="4076750"/>
                  </a:lnTo>
                  <a:close/>
                </a:path>
                <a:path w="4822190" h="4635500">
                  <a:moveTo>
                    <a:pt x="4635754" y="4076750"/>
                  </a:moveTo>
                  <a:lnTo>
                    <a:pt x="4620895" y="4076750"/>
                  </a:lnTo>
                  <a:lnTo>
                    <a:pt x="4620895" y="4111028"/>
                  </a:lnTo>
                  <a:lnTo>
                    <a:pt x="4635754" y="4111028"/>
                  </a:lnTo>
                  <a:lnTo>
                    <a:pt x="4635754" y="4076750"/>
                  </a:lnTo>
                  <a:close/>
                </a:path>
                <a:path w="4822190" h="4635500">
                  <a:moveTo>
                    <a:pt x="4635754" y="4139742"/>
                  </a:moveTo>
                  <a:lnTo>
                    <a:pt x="4620895" y="4139742"/>
                  </a:lnTo>
                  <a:lnTo>
                    <a:pt x="4620895" y="4173093"/>
                  </a:lnTo>
                  <a:lnTo>
                    <a:pt x="4635754" y="4173093"/>
                  </a:lnTo>
                  <a:lnTo>
                    <a:pt x="4635754" y="4139742"/>
                  </a:lnTo>
                  <a:close/>
                </a:path>
                <a:path w="4822190" h="4635500">
                  <a:moveTo>
                    <a:pt x="4493006" y="4200880"/>
                  </a:moveTo>
                  <a:lnTo>
                    <a:pt x="4478147" y="4200880"/>
                  </a:lnTo>
                  <a:lnTo>
                    <a:pt x="4478147" y="4236085"/>
                  </a:lnTo>
                  <a:lnTo>
                    <a:pt x="4493006" y="4236085"/>
                  </a:lnTo>
                  <a:lnTo>
                    <a:pt x="4493006" y="4200880"/>
                  </a:lnTo>
                  <a:close/>
                </a:path>
                <a:path w="4822190" h="4635500">
                  <a:moveTo>
                    <a:pt x="4635754" y="4200880"/>
                  </a:moveTo>
                  <a:lnTo>
                    <a:pt x="4620895" y="4200880"/>
                  </a:lnTo>
                  <a:lnTo>
                    <a:pt x="4620895" y="4236085"/>
                  </a:lnTo>
                  <a:lnTo>
                    <a:pt x="4635754" y="4236085"/>
                  </a:lnTo>
                  <a:lnTo>
                    <a:pt x="4635754" y="4200880"/>
                  </a:lnTo>
                  <a:close/>
                </a:path>
                <a:path w="4822190" h="4635500">
                  <a:moveTo>
                    <a:pt x="4518025" y="4264799"/>
                  </a:moveTo>
                  <a:lnTo>
                    <a:pt x="4504055" y="4264799"/>
                  </a:lnTo>
                  <a:lnTo>
                    <a:pt x="4504055" y="4298149"/>
                  </a:lnTo>
                  <a:lnTo>
                    <a:pt x="4518025" y="4298149"/>
                  </a:lnTo>
                  <a:lnTo>
                    <a:pt x="4518025" y="4264799"/>
                  </a:lnTo>
                  <a:close/>
                </a:path>
                <a:path w="4822190" h="4635500">
                  <a:moveTo>
                    <a:pt x="4493006" y="4385221"/>
                  </a:moveTo>
                  <a:lnTo>
                    <a:pt x="4478147" y="4385221"/>
                  </a:lnTo>
                  <a:lnTo>
                    <a:pt x="4478147" y="4420425"/>
                  </a:lnTo>
                  <a:lnTo>
                    <a:pt x="4493006" y="4420425"/>
                  </a:lnTo>
                  <a:lnTo>
                    <a:pt x="4493006" y="4385221"/>
                  </a:lnTo>
                  <a:close/>
                </a:path>
                <a:path w="4822190" h="4635500">
                  <a:moveTo>
                    <a:pt x="4635754" y="4325937"/>
                  </a:moveTo>
                  <a:lnTo>
                    <a:pt x="4620895" y="4325937"/>
                  </a:lnTo>
                  <a:lnTo>
                    <a:pt x="4620895" y="4361129"/>
                  </a:lnTo>
                  <a:lnTo>
                    <a:pt x="4635754" y="4361129"/>
                  </a:lnTo>
                  <a:lnTo>
                    <a:pt x="4635754" y="4325937"/>
                  </a:lnTo>
                  <a:close/>
                </a:path>
                <a:path w="4822190" h="4635500">
                  <a:moveTo>
                    <a:pt x="4734813" y="3070733"/>
                  </a:moveTo>
                  <a:lnTo>
                    <a:pt x="4734813" y="3096641"/>
                  </a:lnTo>
                  <a:lnTo>
                    <a:pt x="4780280" y="3109722"/>
                  </a:lnTo>
                  <a:lnTo>
                    <a:pt x="4780280" y="3088386"/>
                  </a:lnTo>
                  <a:lnTo>
                    <a:pt x="4734813" y="3070733"/>
                  </a:lnTo>
                  <a:close/>
                </a:path>
                <a:path w="4822190" h="4635500">
                  <a:moveTo>
                    <a:pt x="4756150" y="3030982"/>
                  </a:moveTo>
                  <a:lnTo>
                    <a:pt x="4756150" y="3054985"/>
                  </a:lnTo>
                  <a:lnTo>
                    <a:pt x="4821935" y="3080893"/>
                  </a:lnTo>
                  <a:lnTo>
                    <a:pt x="4821935" y="3064256"/>
                  </a:lnTo>
                  <a:lnTo>
                    <a:pt x="4756150" y="3030982"/>
                  </a:lnTo>
                  <a:close/>
                </a:path>
                <a:path w="4822190" h="4635500">
                  <a:moveTo>
                    <a:pt x="4704207" y="3004947"/>
                  </a:moveTo>
                  <a:lnTo>
                    <a:pt x="4704207" y="3032760"/>
                  </a:lnTo>
                  <a:lnTo>
                    <a:pt x="4741290" y="3048508"/>
                  </a:lnTo>
                  <a:lnTo>
                    <a:pt x="4741290" y="3022600"/>
                  </a:lnTo>
                  <a:lnTo>
                    <a:pt x="4704207" y="3004947"/>
                  </a:lnTo>
                  <a:close/>
                </a:path>
                <a:path w="4822190" h="4635500">
                  <a:moveTo>
                    <a:pt x="4797806" y="3008757"/>
                  </a:moveTo>
                  <a:lnTo>
                    <a:pt x="4797806" y="3029077"/>
                  </a:lnTo>
                  <a:lnTo>
                    <a:pt x="4821935" y="3042031"/>
                  </a:lnTo>
                  <a:lnTo>
                    <a:pt x="4821935" y="3024505"/>
                  </a:lnTo>
                  <a:lnTo>
                    <a:pt x="4797806" y="3008757"/>
                  </a:lnTo>
                  <a:close/>
                </a:path>
                <a:path w="4822190" h="4635500">
                  <a:moveTo>
                    <a:pt x="4653280" y="2978150"/>
                  </a:moveTo>
                  <a:lnTo>
                    <a:pt x="4653280" y="3011424"/>
                  </a:lnTo>
                  <a:lnTo>
                    <a:pt x="4688458" y="3026283"/>
                  </a:lnTo>
                  <a:lnTo>
                    <a:pt x="4688458" y="2995676"/>
                  </a:lnTo>
                  <a:lnTo>
                    <a:pt x="4653280" y="2978150"/>
                  </a:lnTo>
                  <a:close/>
                </a:path>
                <a:path w="4822190" h="4635500">
                  <a:moveTo>
                    <a:pt x="4725542" y="2963291"/>
                  </a:moveTo>
                  <a:lnTo>
                    <a:pt x="4725542" y="2989199"/>
                  </a:lnTo>
                  <a:lnTo>
                    <a:pt x="4780280" y="3019806"/>
                  </a:lnTo>
                  <a:lnTo>
                    <a:pt x="4780280" y="2998470"/>
                  </a:lnTo>
                  <a:lnTo>
                    <a:pt x="4725542" y="2963291"/>
                  </a:lnTo>
                  <a:close/>
                </a:path>
                <a:path w="4822190" h="4635500">
                  <a:moveTo>
                    <a:pt x="4769992" y="2945765"/>
                  </a:moveTo>
                  <a:lnTo>
                    <a:pt x="4769992" y="2966974"/>
                  </a:lnTo>
                  <a:lnTo>
                    <a:pt x="4821935" y="3002280"/>
                  </a:lnTo>
                  <a:lnTo>
                    <a:pt x="4821935" y="2984627"/>
                  </a:lnTo>
                  <a:lnTo>
                    <a:pt x="4769992" y="2945765"/>
                  </a:lnTo>
                  <a:close/>
                </a:path>
                <a:path w="4822190" h="4635500">
                  <a:moveTo>
                    <a:pt x="4690363" y="2941066"/>
                  </a:moveTo>
                  <a:lnTo>
                    <a:pt x="4690363" y="2971673"/>
                  </a:lnTo>
                  <a:lnTo>
                    <a:pt x="4710683" y="2980944"/>
                  </a:lnTo>
                  <a:lnTo>
                    <a:pt x="4710683" y="2952242"/>
                  </a:lnTo>
                  <a:lnTo>
                    <a:pt x="4690363" y="2941066"/>
                  </a:lnTo>
                  <a:close/>
                </a:path>
                <a:path w="4822190" h="4635500">
                  <a:moveTo>
                    <a:pt x="4807077" y="2930017"/>
                  </a:moveTo>
                  <a:lnTo>
                    <a:pt x="4807077" y="2950337"/>
                  </a:lnTo>
                  <a:lnTo>
                    <a:pt x="4821935" y="2963291"/>
                  </a:lnTo>
                  <a:lnTo>
                    <a:pt x="4821935" y="2945765"/>
                  </a:lnTo>
                  <a:lnTo>
                    <a:pt x="4807077" y="2930017"/>
                  </a:lnTo>
                  <a:close/>
                </a:path>
                <a:path w="4822190" h="4635500">
                  <a:moveTo>
                    <a:pt x="4734813" y="2916936"/>
                  </a:moveTo>
                  <a:lnTo>
                    <a:pt x="4734813" y="2942971"/>
                  </a:lnTo>
                  <a:lnTo>
                    <a:pt x="4752466" y="2956814"/>
                  </a:lnTo>
                  <a:lnTo>
                    <a:pt x="4752466" y="2932684"/>
                  </a:lnTo>
                  <a:lnTo>
                    <a:pt x="4734813" y="2916936"/>
                  </a:lnTo>
                  <a:close/>
                </a:path>
                <a:path w="4822190" h="4635500">
                  <a:moveTo>
                    <a:pt x="4653280" y="2853055"/>
                  </a:moveTo>
                  <a:lnTo>
                    <a:pt x="4653280" y="2888234"/>
                  </a:lnTo>
                  <a:lnTo>
                    <a:pt x="4719065" y="2932684"/>
                  </a:lnTo>
                  <a:lnTo>
                    <a:pt x="4719065" y="2903982"/>
                  </a:lnTo>
                  <a:lnTo>
                    <a:pt x="4653280" y="2853055"/>
                  </a:lnTo>
                  <a:close/>
                </a:path>
                <a:path w="4822190" h="4635500">
                  <a:moveTo>
                    <a:pt x="4758943" y="2838196"/>
                  </a:moveTo>
                  <a:lnTo>
                    <a:pt x="4758943" y="2864231"/>
                  </a:lnTo>
                  <a:lnTo>
                    <a:pt x="4821935" y="2923540"/>
                  </a:lnTo>
                  <a:lnTo>
                    <a:pt x="4821935" y="2905887"/>
                  </a:lnTo>
                  <a:lnTo>
                    <a:pt x="4758943" y="2838196"/>
                  </a:lnTo>
                  <a:close/>
                </a:path>
                <a:path w="4822190" h="4635500">
                  <a:moveTo>
                    <a:pt x="4653280" y="2791968"/>
                  </a:moveTo>
                  <a:lnTo>
                    <a:pt x="4653280" y="2827147"/>
                  </a:lnTo>
                  <a:lnTo>
                    <a:pt x="4680204" y="2849372"/>
                  </a:lnTo>
                  <a:lnTo>
                    <a:pt x="4680204" y="2815971"/>
                  </a:lnTo>
                  <a:lnTo>
                    <a:pt x="4653280" y="2791968"/>
                  </a:lnTo>
                  <a:close/>
                </a:path>
                <a:path w="4822190" h="4635500">
                  <a:moveTo>
                    <a:pt x="4725542" y="2807716"/>
                  </a:moveTo>
                  <a:lnTo>
                    <a:pt x="4725542" y="2833624"/>
                  </a:lnTo>
                  <a:lnTo>
                    <a:pt x="4743196" y="2849372"/>
                  </a:lnTo>
                  <a:lnTo>
                    <a:pt x="4743196" y="2822448"/>
                  </a:lnTo>
                  <a:lnTo>
                    <a:pt x="4725542" y="2807716"/>
                  </a:lnTo>
                  <a:close/>
                </a:path>
                <a:path w="4822190" h="4635500">
                  <a:moveTo>
                    <a:pt x="4794123" y="2743835"/>
                  </a:moveTo>
                  <a:lnTo>
                    <a:pt x="4794123" y="2763266"/>
                  </a:lnTo>
                  <a:lnTo>
                    <a:pt x="4821935" y="2798445"/>
                  </a:lnTo>
                  <a:lnTo>
                    <a:pt x="4821935" y="2783586"/>
                  </a:lnTo>
                  <a:lnTo>
                    <a:pt x="4794123" y="2743835"/>
                  </a:lnTo>
                  <a:close/>
                </a:path>
                <a:path w="4822190" h="4635500">
                  <a:moveTo>
                    <a:pt x="4752466" y="2732659"/>
                  </a:moveTo>
                  <a:lnTo>
                    <a:pt x="4752466" y="2756789"/>
                  </a:lnTo>
                  <a:lnTo>
                    <a:pt x="4784852" y="2796540"/>
                  </a:lnTo>
                  <a:lnTo>
                    <a:pt x="4784852" y="2777109"/>
                  </a:lnTo>
                  <a:lnTo>
                    <a:pt x="4752466" y="2732659"/>
                  </a:lnTo>
                  <a:close/>
                </a:path>
                <a:path w="4822190" h="4635500">
                  <a:moveTo>
                    <a:pt x="4783074" y="2680843"/>
                  </a:moveTo>
                  <a:lnTo>
                    <a:pt x="4783074" y="2702052"/>
                  </a:lnTo>
                  <a:lnTo>
                    <a:pt x="4821935" y="2759583"/>
                  </a:lnTo>
                  <a:lnTo>
                    <a:pt x="4821935" y="2741930"/>
                  </a:lnTo>
                  <a:lnTo>
                    <a:pt x="4783074" y="2680843"/>
                  </a:lnTo>
                  <a:close/>
                </a:path>
                <a:path w="4822190" h="4635500">
                  <a:moveTo>
                    <a:pt x="4767326" y="2706751"/>
                  </a:moveTo>
                  <a:lnTo>
                    <a:pt x="4767326" y="2728976"/>
                  </a:lnTo>
                  <a:lnTo>
                    <a:pt x="4778375" y="2741930"/>
                  </a:lnTo>
                  <a:lnTo>
                    <a:pt x="4778375" y="2719705"/>
                  </a:lnTo>
                  <a:lnTo>
                    <a:pt x="4767326" y="2706751"/>
                  </a:lnTo>
                  <a:close/>
                </a:path>
                <a:path w="4822190" h="4635500">
                  <a:moveTo>
                    <a:pt x="4723764" y="2695575"/>
                  </a:moveTo>
                  <a:lnTo>
                    <a:pt x="4723764" y="2724277"/>
                  </a:lnTo>
                  <a:lnTo>
                    <a:pt x="4734813" y="2737231"/>
                  </a:lnTo>
                  <a:lnTo>
                    <a:pt x="4734813" y="2711323"/>
                  </a:lnTo>
                  <a:lnTo>
                    <a:pt x="4723764" y="2695575"/>
                  </a:lnTo>
                  <a:close/>
                </a:path>
                <a:path w="4822190" h="4635500">
                  <a:moveTo>
                    <a:pt x="4653280" y="2669667"/>
                  </a:moveTo>
                  <a:lnTo>
                    <a:pt x="4653280" y="2704846"/>
                  </a:lnTo>
                  <a:lnTo>
                    <a:pt x="4675505" y="2726182"/>
                  </a:lnTo>
                  <a:lnTo>
                    <a:pt x="4675505" y="2693797"/>
                  </a:lnTo>
                  <a:lnTo>
                    <a:pt x="4653280" y="2669667"/>
                  </a:lnTo>
                  <a:close/>
                </a:path>
                <a:path w="4822190" h="4635500">
                  <a:moveTo>
                    <a:pt x="4688458" y="2594610"/>
                  </a:moveTo>
                  <a:lnTo>
                    <a:pt x="4688458" y="2625217"/>
                  </a:lnTo>
                  <a:lnTo>
                    <a:pt x="4749673" y="2706751"/>
                  </a:lnTo>
                  <a:lnTo>
                    <a:pt x="4749673" y="2682621"/>
                  </a:lnTo>
                  <a:lnTo>
                    <a:pt x="4688458" y="2594610"/>
                  </a:lnTo>
                  <a:close/>
                </a:path>
                <a:path w="4822190" h="4635500">
                  <a:moveTo>
                    <a:pt x="4653280" y="2607564"/>
                  </a:moveTo>
                  <a:lnTo>
                    <a:pt x="4653280" y="2642743"/>
                  </a:lnTo>
                  <a:lnTo>
                    <a:pt x="4706111" y="2704846"/>
                  </a:lnTo>
                  <a:lnTo>
                    <a:pt x="4706111" y="2676144"/>
                  </a:lnTo>
                  <a:lnTo>
                    <a:pt x="4653280" y="2607564"/>
                  </a:lnTo>
                  <a:close/>
                </a:path>
                <a:path w="4822190" h="4635500">
                  <a:moveTo>
                    <a:pt x="4813554" y="2642743"/>
                  </a:moveTo>
                  <a:lnTo>
                    <a:pt x="4813554" y="2663190"/>
                  </a:lnTo>
                  <a:lnTo>
                    <a:pt x="4821935" y="2678049"/>
                  </a:lnTo>
                  <a:lnTo>
                    <a:pt x="4821935" y="2660396"/>
                  </a:lnTo>
                  <a:lnTo>
                    <a:pt x="4813554" y="2642743"/>
                  </a:lnTo>
                  <a:close/>
                </a:path>
                <a:path w="4822190" h="4635500">
                  <a:moveTo>
                    <a:pt x="4784852" y="2594610"/>
                  </a:moveTo>
                  <a:lnTo>
                    <a:pt x="4784852" y="2616835"/>
                  </a:lnTo>
                  <a:lnTo>
                    <a:pt x="4796028" y="2634488"/>
                  </a:lnTo>
                  <a:lnTo>
                    <a:pt x="4796028" y="2615057"/>
                  </a:lnTo>
                  <a:lnTo>
                    <a:pt x="4784852" y="2594610"/>
                  </a:lnTo>
                  <a:close/>
                </a:path>
                <a:path w="4822190" h="4635500">
                  <a:moveTo>
                    <a:pt x="4653280" y="2300986"/>
                  </a:moveTo>
                  <a:lnTo>
                    <a:pt x="4653280" y="2334387"/>
                  </a:lnTo>
                  <a:lnTo>
                    <a:pt x="4821935" y="2634488"/>
                  </a:lnTo>
                  <a:lnTo>
                    <a:pt x="4821935" y="2618740"/>
                  </a:lnTo>
                  <a:lnTo>
                    <a:pt x="4653280" y="2300986"/>
                  </a:lnTo>
                  <a:close/>
                </a:path>
                <a:path w="4822190" h="4635500">
                  <a:moveTo>
                    <a:pt x="4653280" y="2489962"/>
                  </a:moveTo>
                  <a:lnTo>
                    <a:pt x="4653280" y="2522347"/>
                  </a:lnTo>
                  <a:lnTo>
                    <a:pt x="4719065" y="2612263"/>
                  </a:lnTo>
                  <a:lnTo>
                    <a:pt x="4719065" y="2586355"/>
                  </a:lnTo>
                  <a:lnTo>
                    <a:pt x="4653280" y="2489962"/>
                  </a:lnTo>
                  <a:close/>
                </a:path>
                <a:path w="4822190" h="4635500">
                  <a:moveTo>
                    <a:pt x="4653280" y="2546477"/>
                  </a:moveTo>
                  <a:lnTo>
                    <a:pt x="4653280" y="2581656"/>
                  </a:lnTo>
                  <a:lnTo>
                    <a:pt x="4672710" y="2605786"/>
                  </a:lnTo>
                  <a:lnTo>
                    <a:pt x="4672710" y="2573274"/>
                  </a:lnTo>
                  <a:lnTo>
                    <a:pt x="4653280" y="2546477"/>
                  </a:lnTo>
                  <a:close/>
                </a:path>
                <a:path w="4822190" h="4635500">
                  <a:moveTo>
                    <a:pt x="4800600" y="2535301"/>
                  </a:moveTo>
                  <a:lnTo>
                    <a:pt x="4800600" y="2555748"/>
                  </a:lnTo>
                  <a:lnTo>
                    <a:pt x="4821935" y="2597404"/>
                  </a:lnTo>
                  <a:lnTo>
                    <a:pt x="4821935" y="2579751"/>
                  </a:lnTo>
                  <a:lnTo>
                    <a:pt x="4800600" y="2535301"/>
                  </a:lnTo>
                  <a:close/>
                </a:path>
                <a:path w="4822190" h="4635500">
                  <a:moveTo>
                    <a:pt x="4653280" y="2175891"/>
                  </a:moveTo>
                  <a:lnTo>
                    <a:pt x="4653280" y="2211197"/>
                  </a:lnTo>
                  <a:lnTo>
                    <a:pt x="4821935" y="2559431"/>
                  </a:lnTo>
                  <a:lnTo>
                    <a:pt x="4821935" y="2541778"/>
                  </a:lnTo>
                  <a:lnTo>
                    <a:pt x="4653280" y="2175891"/>
                  </a:lnTo>
                  <a:close/>
                </a:path>
                <a:path w="4822190" h="4635500">
                  <a:moveTo>
                    <a:pt x="4730241" y="2393569"/>
                  </a:moveTo>
                  <a:lnTo>
                    <a:pt x="4730241" y="2419604"/>
                  </a:lnTo>
                  <a:lnTo>
                    <a:pt x="4784852" y="2525141"/>
                  </a:lnTo>
                  <a:lnTo>
                    <a:pt x="4784852" y="2502916"/>
                  </a:lnTo>
                  <a:lnTo>
                    <a:pt x="4730241" y="2393569"/>
                  </a:lnTo>
                  <a:close/>
                </a:path>
                <a:path w="4822190" h="4635500">
                  <a:moveTo>
                    <a:pt x="4653280" y="2424176"/>
                  </a:moveTo>
                  <a:lnTo>
                    <a:pt x="4653280" y="2456561"/>
                  </a:lnTo>
                  <a:lnTo>
                    <a:pt x="4693158" y="2517775"/>
                  </a:lnTo>
                  <a:lnTo>
                    <a:pt x="4693158" y="2487168"/>
                  </a:lnTo>
                  <a:lnTo>
                    <a:pt x="4653280" y="2424176"/>
                  </a:lnTo>
                  <a:close/>
                </a:path>
                <a:path w="4822190" h="4635500">
                  <a:moveTo>
                    <a:pt x="4688458" y="2424176"/>
                  </a:moveTo>
                  <a:lnTo>
                    <a:pt x="4688458" y="2454783"/>
                  </a:lnTo>
                  <a:lnTo>
                    <a:pt x="4725542" y="2517775"/>
                  </a:lnTo>
                  <a:lnTo>
                    <a:pt x="4725542" y="2489962"/>
                  </a:lnTo>
                  <a:lnTo>
                    <a:pt x="4688458" y="2424176"/>
                  </a:lnTo>
                  <a:close/>
                </a:path>
                <a:path w="4822190" h="4635500">
                  <a:moveTo>
                    <a:pt x="4653280" y="2363089"/>
                  </a:moveTo>
                  <a:lnTo>
                    <a:pt x="4653280" y="2395474"/>
                  </a:lnTo>
                  <a:lnTo>
                    <a:pt x="4672710" y="2427859"/>
                  </a:lnTo>
                  <a:lnTo>
                    <a:pt x="4672710" y="2395474"/>
                  </a:lnTo>
                  <a:lnTo>
                    <a:pt x="4653280" y="2363089"/>
                  </a:lnTo>
                  <a:close/>
                </a:path>
                <a:path w="4822190" h="4635500">
                  <a:moveTo>
                    <a:pt x="4653280" y="2239899"/>
                  </a:moveTo>
                  <a:lnTo>
                    <a:pt x="4653280" y="2273173"/>
                  </a:lnTo>
                  <a:lnTo>
                    <a:pt x="4714493" y="2388997"/>
                  </a:lnTo>
                  <a:lnTo>
                    <a:pt x="4714493" y="2360295"/>
                  </a:lnTo>
                  <a:lnTo>
                    <a:pt x="4653280" y="2239899"/>
                  </a:lnTo>
                  <a:close/>
                </a:path>
                <a:path w="4822190" h="4635500">
                  <a:moveTo>
                    <a:pt x="4696840" y="3112389"/>
                  </a:moveTo>
                  <a:lnTo>
                    <a:pt x="4696840" y="3140202"/>
                  </a:lnTo>
                  <a:lnTo>
                    <a:pt x="4734813" y="3146679"/>
                  </a:lnTo>
                  <a:lnTo>
                    <a:pt x="4734813" y="3120771"/>
                  </a:lnTo>
                  <a:lnTo>
                    <a:pt x="4696840" y="3112389"/>
                  </a:lnTo>
                  <a:close/>
                </a:path>
                <a:path w="4822190" h="4635500">
                  <a:moveTo>
                    <a:pt x="4752466" y="3125470"/>
                  </a:moveTo>
                  <a:lnTo>
                    <a:pt x="4752466" y="3149473"/>
                  </a:lnTo>
                  <a:lnTo>
                    <a:pt x="4771898" y="3154172"/>
                  </a:lnTo>
                  <a:lnTo>
                    <a:pt x="4771898" y="3130042"/>
                  </a:lnTo>
                  <a:lnTo>
                    <a:pt x="4752466" y="3125470"/>
                  </a:lnTo>
                  <a:close/>
                </a:path>
                <a:path w="4822190" h="4635500">
                  <a:moveTo>
                    <a:pt x="4786757" y="3133725"/>
                  </a:moveTo>
                  <a:lnTo>
                    <a:pt x="4786757" y="3155950"/>
                  </a:lnTo>
                  <a:lnTo>
                    <a:pt x="4821935" y="3160649"/>
                  </a:lnTo>
                  <a:lnTo>
                    <a:pt x="4821935" y="3142996"/>
                  </a:lnTo>
                  <a:lnTo>
                    <a:pt x="4786757" y="3133725"/>
                  </a:lnTo>
                  <a:close/>
                </a:path>
                <a:path w="4822190" h="4635500">
                  <a:moveTo>
                    <a:pt x="4653280" y="3162427"/>
                  </a:moveTo>
                  <a:lnTo>
                    <a:pt x="4653280" y="3197733"/>
                  </a:lnTo>
                  <a:lnTo>
                    <a:pt x="4696840" y="3197733"/>
                  </a:lnTo>
                  <a:lnTo>
                    <a:pt x="4696840" y="3168904"/>
                  </a:lnTo>
                  <a:lnTo>
                    <a:pt x="4653280" y="3162427"/>
                  </a:lnTo>
                  <a:close/>
                </a:path>
                <a:path w="4822190" h="4635500">
                  <a:moveTo>
                    <a:pt x="4767326" y="3178175"/>
                  </a:moveTo>
                  <a:lnTo>
                    <a:pt x="4767326" y="3202305"/>
                  </a:lnTo>
                  <a:lnTo>
                    <a:pt x="4821935" y="3202305"/>
                  </a:lnTo>
                  <a:lnTo>
                    <a:pt x="4821935" y="3186557"/>
                  </a:lnTo>
                  <a:lnTo>
                    <a:pt x="4767326" y="3178175"/>
                  </a:lnTo>
                  <a:close/>
                </a:path>
                <a:path w="4822190" h="4635500">
                  <a:moveTo>
                    <a:pt x="4680204" y="3223641"/>
                  </a:moveTo>
                  <a:lnTo>
                    <a:pt x="4653280" y="3223641"/>
                  </a:lnTo>
                  <a:lnTo>
                    <a:pt x="4653280" y="3258820"/>
                  </a:lnTo>
                  <a:lnTo>
                    <a:pt x="4680204" y="3256915"/>
                  </a:lnTo>
                  <a:lnTo>
                    <a:pt x="4680204" y="3223641"/>
                  </a:lnTo>
                  <a:close/>
                </a:path>
                <a:path w="4822190" h="4635500">
                  <a:moveTo>
                    <a:pt x="4791329" y="3226435"/>
                  </a:moveTo>
                  <a:lnTo>
                    <a:pt x="4767326" y="3226435"/>
                  </a:lnTo>
                  <a:lnTo>
                    <a:pt x="4767326" y="3247644"/>
                  </a:lnTo>
                  <a:lnTo>
                    <a:pt x="4791329" y="3245866"/>
                  </a:lnTo>
                  <a:lnTo>
                    <a:pt x="4791329" y="3226435"/>
                  </a:lnTo>
                  <a:close/>
                </a:path>
                <a:path w="4822190" h="4635500">
                  <a:moveTo>
                    <a:pt x="4752466" y="3274568"/>
                  </a:moveTo>
                  <a:lnTo>
                    <a:pt x="4734813" y="3276514"/>
                  </a:lnTo>
                  <a:lnTo>
                    <a:pt x="4734813" y="3302381"/>
                  </a:lnTo>
                  <a:lnTo>
                    <a:pt x="4752466" y="3298698"/>
                  </a:lnTo>
                  <a:lnTo>
                    <a:pt x="4752466" y="3274568"/>
                  </a:lnTo>
                  <a:close/>
                </a:path>
                <a:path w="4822190" h="4635500">
                  <a:moveTo>
                    <a:pt x="4734813" y="3276346"/>
                  </a:moveTo>
                  <a:lnTo>
                    <a:pt x="4719065" y="3278251"/>
                  </a:lnTo>
                  <a:lnTo>
                    <a:pt x="4734813" y="3276514"/>
                  </a:lnTo>
                  <a:lnTo>
                    <a:pt x="4734813" y="3276346"/>
                  </a:lnTo>
                  <a:close/>
                </a:path>
                <a:path w="4822190" h="4635500">
                  <a:moveTo>
                    <a:pt x="4821935" y="3265297"/>
                  </a:moveTo>
                  <a:lnTo>
                    <a:pt x="4767326" y="3271774"/>
                  </a:lnTo>
                  <a:lnTo>
                    <a:pt x="4767326" y="3293999"/>
                  </a:lnTo>
                  <a:lnTo>
                    <a:pt x="4821935" y="3282950"/>
                  </a:lnTo>
                  <a:lnTo>
                    <a:pt x="4821935" y="3265297"/>
                  </a:lnTo>
                  <a:close/>
                </a:path>
                <a:path w="4822190" h="4635500">
                  <a:moveTo>
                    <a:pt x="4686681" y="3337560"/>
                  </a:moveTo>
                  <a:lnTo>
                    <a:pt x="4653280" y="3344037"/>
                  </a:lnTo>
                  <a:lnTo>
                    <a:pt x="4653280" y="3377438"/>
                  </a:lnTo>
                  <a:lnTo>
                    <a:pt x="4686681" y="3368167"/>
                  </a:lnTo>
                  <a:lnTo>
                    <a:pt x="4686681" y="3337560"/>
                  </a:lnTo>
                  <a:close/>
                </a:path>
                <a:path w="4822190" h="4635500">
                  <a:moveTo>
                    <a:pt x="4789551" y="3313430"/>
                  </a:moveTo>
                  <a:lnTo>
                    <a:pt x="4767326" y="3319907"/>
                  </a:lnTo>
                  <a:lnTo>
                    <a:pt x="4767326" y="3342132"/>
                  </a:lnTo>
                  <a:lnTo>
                    <a:pt x="4789551" y="3335655"/>
                  </a:lnTo>
                  <a:lnTo>
                    <a:pt x="4789551" y="3313430"/>
                  </a:lnTo>
                  <a:close/>
                </a:path>
                <a:path w="4822190" h="4635500">
                  <a:moveTo>
                    <a:pt x="4821935" y="3306953"/>
                  </a:moveTo>
                  <a:lnTo>
                    <a:pt x="4807077" y="3311652"/>
                  </a:lnTo>
                  <a:lnTo>
                    <a:pt x="4807077" y="3329178"/>
                  </a:lnTo>
                  <a:lnTo>
                    <a:pt x="4821935" y="3324606"/>
                  </a:lnTo>
                  <a:lnTo>
                    <a:pt x="4821935" y="3306953"/>
                  </a:lnTo>
                  <a:close/>
                </a:path>
                <a:path w="4822190" h="4635500">
                  <a:moveTo>
                    <a:pt x="4677409" y="3399612"/>
                  </a:moveTo>
                  <a:lnTo>
                    <a:pt x="4653280" y="3407943"/>
                  </a:lnTo>
                  <a:lnTo>
                    <a:pt x="4653280" y="3443147"/>
                  </a:lnTo>
                  <a:lnTo>
                    <a:pt x="4677409" y="3432035"/>
                  </a:lnTo>
                  <a:lnTo>
                    <a:pt x="4677409" y="3399612"/>
                  </a:lnTo>
                  <a:close/>
                </a:path>
                <a:path w="4822190" h="4635500">
                  <a:moveTo>
                    <a:pt x="4821935" y="4048036"/>
                  </a:moveTo>
                  <a:lnTo>
                    <a:pt x="4728336" y="4166603"/>
                  </a:lnTo>
                  <a:lnTo>
                    <a:pt x="4728336" y="4194390"/>
                  </a:lnTo>
                  <a:lnTo>
                    <a:pt x="4821935" y="4065638"/>
                  </a:lnTo>
                  <a:lnTo>
                    <a:pt x="4821935" y="4048036"/>
                  </a:lnTo>
                  <a:close/>
                </a:path>
                <a:path w="4822190" h="4635500">
                  <a:moveTo>
                    <a:pt x="4710683" y="4126776"/>
                  </a:moveTo>
                  <a:lnTo>
                    <a:pt x="4686681" y="4157345"/>
                  </a:lnTo>
                  <a:lnTo>
                    <a:pt x="4686681" y="4187913"/>
                  </a:lnTo>
                  <a:lnTo>
                    <a:pt x="4710683" y="4155490"/>
                  </a:lnTo>
                  <a:lnTo>
                    <a:pt x="4710683" y="4126776"/>
                  </a:lnTo>
                  <a:close/>
                </a:path>
                <a:path w="4822190" h="4635500">
                  <a:moveTo>
                    <a:pt x="4821935" y="3995242"/>
                  </a:moveTo>
                  <a:lnTo>
                    <a:pt x="4728336" y="4107319"/>
                  </a:lnTo>
                  <a:lnTo>
                    <a:pt x="4728336" y="4133253"/>
                  </a:lnTo>
                  <a:lnTo>
                    <a:pt x="4821935" y="4012831"/>
                  </a:lnTo>
                  <a:lnTo>
                    <a:pt x="4821935" y="3995242"/>
                  </a:lnTo>
                  <a:close/>
                </a:path>
                <a:path w="4822190" h="4635500">
                  <a:moveTo>
                    <a:pt x="4821935" y="3945216"/>
                  </a:moveTo>
                  <a:lnTo>
                    <a:pt x="4765421" y="4008208"/>
                  </a:lnTo>
                  <a:lnTo>
                    <a:pt x="4765421" y="4032288"/>
                  </a:lnTo>
                  <a:lnTo>
                    <a:pt x="4821935" y="3962819"/>
                  </a:lnTo>
                  <a:lnTo>
                    <a:pt x="4821935" y="3945216"/>
                  </a:lnTo>
                  <a:close/>
                </a:path>
                <a:path w="4822190" h="4635500">
                  <a:moveTo>
                    <a:pt x="4710683" y="3962819"/>
                  </a:moveTo>
                  <a:lnTo>
                    <a:pt x="4686681" y="3988752"/>
                  </a:lnTo>
                  <a:lnTo>
                    <a:pt x="4686681" y="4019321"/>
                  </a:lnTo>
                  <a:lnTo>
                    <a:pt x="4710683" y="3990606"/>
                  </a:lnTo>
                  <a:lnTo>
                    <a:pt x="4710683" y="3962819"/>
                  </a:lnTo>
                  <a:close/>
                </a:path>
                <a:path w="4822190" h="4635500">
                  <a:moveTo>
                    <a:pt x="4745989" y="3876662"/>
                  </a:moveTo>
                  <a:lnTo>
                    <a:pt x="4653280" y="3971150"/>
                  </a:lnTo>
                  <a:lnTo>
                    <a:pt x="4653280" y="4003573"/>
                  </a:lnTo>
                  <a:lnTo>
                    <a:pt x="4745989" y="3900754"/>
                  </a:lnTo>
                  <a:lnTo>
                    <a:pt x="4745989" y="3876662"/>
                  </a:lnTo>
                  <a:close/>
                </a:path>
                <a:path w="4822190" h="4635500">
                  <a:moveTo>
                    <a:pt x="4821935" y="3887787"/>
                  </a:moveTo>
                  <a:lnTo>
                    <a:pt x="4765421" y="3951693"/>
                  </a:lnTo>
                  <a:lnTo>
                    <a:pt x="4765421" y="3975785"/>
                  </a:lnTo>
                  <a:lnTo>
                    <a:pt x="4821935" y="3905377"/>
                  </a:lnTo>
                  <a:lnTo>
                    <a:pt x="4821935" y="3887787"/>
                  </a:lnTo>
                  <a:close/>
                </a:path>
                <a:path w="4822190" h="4635500">
                  <a:moveTo>
                    <a:pt x="4821935" y="3841470"/>
                  </a:moveTo>
                  <a:lnTo>
                    <a:pt x="4728336" y="3945216"/>
                  </a:lnTo>
                  <a:lnTo>
                    <a:pt x="4728336" y="3971150"/>
                  </a:lnTo>
                  <a:lnTo>
                    <a:pt x="4821935" y="3859072"/>
                  </a:lnTo>
                  <a:lnTo>
                    <a:pt x="4821935" y="3841470"/>
                  </a:lnTo>
                  <a:close/>
                </a:path>
                <a:path w="4822190" h="4635500">
                  <a:moveTo>
                    <a:pt x="4762627" y="3810901"/>
                  </a:moveTo>
                  <a:lnTo>
                    <a:pt x="4699634" y="3872966"/>
                  </a:lnTo>
                  <a:lnTo>
                    <a:pt x="4699634" y="3900754"/>
                  </a:lnTo>
                  <a:lnTo>
                    <a:pt x="4762627" y="3833126"/>
                  </a:lnTo>
                  <a:lnTo>
                    <a:pt x="4762627" y="3810901"/>
                  </a:lnTo>
                  <a:close/>
                </a:path>
                <a:path w="4822190" h="4635500">
                  <a:moveTo>
                    <a:pt x="4694935" y="3826649"/>
                  </a:moveTo>
                  <a:lnTo>
                    <a:pt x="4653280" y="3861841"/>
                  </a:lnTo>
                  <a:lnTo>
                    <a:pt x="4653280" y="3897045"/>
                  </a:lnTo>
                  <a:lnTo>
                    <a:pt x="4694935" y="3855364"/>
                  </a:lnTo>
                  <a:lnTo>
                    <a:pt x="4694935" y="3826649"/>
                  </a:lnTo>
                  <a:close/>
                </a:path>
                <a:path w="4822190" h="4635500">
                  <a:moveTo>
                    <a:pt x="4672710" y="3789591"/>
                  </a:moveTo>
                  <a:lnTo>
                    <a:pt x="4653280" y="3804412"/>
                  </a:lnTo>
                  <a:lnTo>
                    <a:pt x="4653280" y="3839616"/>
                  </a:lnTo>
                  <a:lnTo>
                    <a:pt x="4672710" y="3822014"/>
                  </a:lnTo>
                  <a:lnTo>
                    <a:pt x="4672710" y="3789591"/>
                  </a:lnTo>
                  <a:close/>
                </a:path>
                <a:path w="4822190" h="4635500">
                  <a:moveTo>
                    <a:pt x="4821935" y="3797935"/>
                  </a:moveTo>
                  <a:lnTo>
                    <a:pt x="4808982" y="3810901"/>
                  </a:lnTo>
                  <a:lnTo>
                    <a:pt x="4808982" y="3831272"/>
                  </a:lnTo>
                  <a:lnTo>
                    <a:pt x="4821935" y="3815524"/>
                  </a:lnTo>
                  <a:lnTo>
                    <a:pt x="4821935" y="3797935"/>
                  </a:lnTo>
                  <a:close/>
                </a:path>
                <a:path w="4822190" h="4635500">
                  <a:moveTo>
                    <a:pt x="4821935" y="3751618"/>
                  </a:moveTo>
                  <a:lnTo>
                    <a:pt x="4778375" y="3793299"/>
                  </a:lnTo>
                  <a:lnTo>
                    <a:pt x="4778375" y="3815524"/>
                  </a:lnTo>
                  <a:lnTo>
                    <a:pt x="4821935" y="3769207"/>
                  </a:lnTo>
                  <a:lnTo>
                    <a:pt x="4821935" y="3751618"/>
                  </a:lnTo>
                  <a:close/>
                </a:path>
                <a:path w="4822190" h="4635500">
                  <a:moveTo>
                    <a:pt x="4749673" y="3725672"/>
                  </a:moveTo>
                  <a:lnTo>
                    <a:pt x="4688458" y="3775697"/>
                  </a:lnTo>
                  <a:lnTo>
                    <a:pt x="4688458" y="3807193"/>
                  </a:lnTo>
                  <a:lnTo>
                    <a:pt x="4749673" y="3749763"/>
                  </a:lnTo>
                  <a:lnTo>
                    <a:pt x="4749673" y="3725672"/>
                  </a:lnTo>
                  <a:close/>
                </a:path>
                <a:path w="4822190" h="4635500">
                  <a:moveTo>
                    <a:pt x="4776470" y="3751618"/>
                  </a:moveTo>
                  <a:lnTo>
                    <a:pt x="4743196" y="3780332"/>
                  </a:lnTo>
                  <a:lnTo>
                    <a:pt x="4743196" y="3807193"/>
                  </a:lnTo>
                  <a:lnTo>
                    <a:pt x="4776470" y="3773843"/>
                  </a:lnTo>
                  <a:lnTo>
                    <a:pt x="4776470" y="3751618"/>
                  </a:lnTo>
                  <a:close/>
                </a:path>
                <a:path w="4822190" h="4635500">
                  <a:moveTo>
                    <a:pt x="4821935" y="3709924"/>
                  </a:moveTo>
                  <a:lnTo>
                    <a:pt x="4794123" y="3736797"/>
                  </a:lnTo>
                  <a:lnTo>
                    <a:pt x="4794123" y="3756240"/>
                  </a:lnTo>
                  <a:lnTo>
                    <a:pt x="4821935" y="3727526"/>
                  </a:lnTo>
                  <a:lnTo>
                    <a:pt x="4821935" y="3709924"/>
                  </a:lnTo>
                  <a:close/>
                </a:path>
                <a:path w="4822190" h="4635500">
                  <a:moveTo>
                    <a:pt x="4767326" y="3661765"/>
                  </a:moveTo>
                  <a:lnTo>
                    <a:pt x="4706111" y="3709924"/>
                  </a:lnTo>
                  <a:lnTo>
                    <a:pt x="4706111" y="3738638"/>
                  </a:lnTo>
                  <a:lnTo>
                    <a:pt x="4767326" y="3683990"/>
                  </a:lnTo>
                  <a:lnTo>
                    <a:pt x="4767326" y="3661765"/>
                  </a:lnTo>
                  <a:close/>
                </a:path>
                <a:path w="4822190" h="4635500">
                  <a:moveTo>
                    <a:pt x="4821935" y="3664534"/>
                  </a:moveTo>
                  <a:lnTo>
                    <a:pt x="4765421" y="3709924"/>
                  </a:lnTo>
                  <a:lnTo>
                    <a:pt x="4765421" y="3734015"/>
                  </a:lnTo>
                  <a:lnTo>
                    <a:pt x="4821935" y="3682136"/>
                  </a:lnTo>
                  <a:lnTo>
                    <a:pt x="4821935" y="3664534"/>
                  </a:lnTo>
                  <a:close/>
                </a:path>
                <a:path w="4822190" h="4635500">
                  <a:moveTo>
                    <a:pt x="4717287" y="3651567"/>
                  </a:moveTo>
                  <a:lnTo>
                    <a:pt x="4653280" y="3695103"/>
                  </a:lnTo>
                  <a:lnTo>
                    <a:pt x="4653280" y="3730307"/>
                  </a:lnTo>
                  <a:lnTo>
                    <a:pt x="4717287" y="3677513"/>
                  </a:lnTo>
                  <a:lnTo>
                    <a:pt x="4717287" y="3651567"/>
                  </a:lnTo>
                  <a:close/>
                </a:path>
                <a:path w="4822190" h="4635500">
                  <a:moveTo>
                    <a:pt x="4821935" y="3618217"/>
                  </a:moveTo>
                  <a:lnTo>
                    <a:pt x="4784852" y="3648786"/>
                  </a:lnTo>
                  <a:lnTo>
                    <a:pt x="4784852" y="3669169"/>
                  </a:lnTo>
                  <a:lnTo>
                    <a:pt x="4821935" y="3635819"/>
                  </a:lnTo>
                  <a:lnTo>
                    <a:pt x="4821935" y="3618217"/>
                  </a:lnTo>
                  <a:close/>
                </a:path>
                <a:path w="4822190" h="4635500">
                  <a:moveTo>
                    <a:pt x="4754245" y="3624707"/>
                  </a:moveTo>
                  <a:lnTo>
                    <a:pt x="4734813" y="3637673"/>
                  </a:lnTo>
                  <a:lnTo>
                    <a:pt x="4734813" y="3664534"/>
                  </a:lnTo>
                  <a:lnTo>
                    <a:pt x="4754245" y="3648786"/>
                  </a:lnTo>
                  <a:lnTo>
                    <a:pt x="4754245" y="3624707"/>
                  </a:lnTo>
                  <a:close/>
                </a:path>
                <a:path w="4822190" h="4635500">
                  <a:moveTo>
                    <a:pt x="4784852" y="3554310"/>
                  </a:moveTo>
                  <a:lnTo>
                    <a:pt x="4694935" y="3613594"/>
                  </a:lnTo>
                  <a:lnTo>
                    <a:pt x="4694935" y="3644163"/>
                  </a:lnTo>
                  <a:lnTo>
                    <a:pt x="4784852" y="3576535"/>
                  </a:lnTo>
                  <a:lnTo>
                    <a:pt x="4784852" y="3554310"/>
                  </a:lnTo>
                  <a:close/>
                </a:path>
                <a:path w="4822190" h="4635500">
                  <a:moveTo>
                    <a:pt x="4821935" y="3576535"/>
                  </a:moveTo>
                  <a:lnTo>
                    <a:pt x="4800600" y="3592283"/>
                  </a:lnTo>
                  <a:lnTo>
                    <a:pt x="4800600" y="3609886"/>
                  </a:lnTo>
                  <a:lnTo>
                    <a:pt x="4821935" y="3592283"/>
                  </a:lnTo>
                  <a:lnTo>
                    <a:pt x="4821935" y="3576535"/>
                  </a:lnTo>
                  <a:close/>
                </a:path>
                <a:path w="4822190" h="4635500">
                  <a:moveTo>
                    <a:pt x="4821935" y="3530219"/>
                  </a:moveTo>
                  <a:lnTo>
                    <a:pt x="4800600" y="3544112"/>
                  </a:lnTo>
                  <a:lnTo>
                    <a:pt x="4800600" y="3563569"/>
                  </a:lnTo>
                  <a:lnTo>
                    <a:pt x="4821935" y="3547821"/>
                  </a:lnTo>
                  <a:lnTo>
                    <a:pt x="4821935" y="3530219"/>
                  </a:lnTo>
                  <a:close/>
                </a:path>
                <a:path w="4822190" h="4635500">
                  <a:moveTo>
                    <a:pt x="4821935" y="3486683"/>
                  </a:moveTo>
                  <a:lnTo>
                    <a:pt x="4767326" y="3520033"/>
                  </a:lnTo>
                  <a:lnTo>
                    <a:pt x="4767326" y="3541344"/>
                  </a:lnTo>
                  <a:lnTo>
                    <a:pt x="4821935" y="3504285"/>
                  </a:lnTo>
                  <a:lnTo>
                    <a:pt x="4821935" y="3486683"/>
                  </a:lnTo>
                  <a:close/>
                </a:path>
                <a:path w="4822190" h="4635500">
                  <a:moveTo>
                    <a:pt x="4734813" y="3486683"/>
                  </a:moveTo>
                  <a:lnTo>
                    <a:pt x="4696840" y="3506139"/>
                  </a:lnTo>
                  <a:lnTo>
                    <a:pt x="4696840" y="3537635"/>
                  </a:lnTo>
                  <a:lnTo>
                    <a:pt x="4734813" y="3513543"/>
                  </a:lnTo>
                  <a:lnTo>
                    <a:pt x="4734813" y="3486683"/>
                  </a:lnTo>
                  <a:close/>
                </a:path>
                <a:path w="4822190" h="4635500">
                  <a:moveTo>
                    <a:pt x="4701539" y="3447783"/>
                  </a:moveTo>
                  <a:lnTo>
                    <a:pt x="4653280" y="3467227"/>
                  </a:lnTo>
                  <a:lnTo>
                    <a:pt x="4653280" y="3502431"/>
                  </a:lnTo>
                  <a:lnTo>
                    <a:pt x="4701539" y="3478352"/>
                  </a:lnTo>
                  <a:lnTo>
                    <a:pt x="4701539" y="3447783"/>
                  </a:lnTo>
                  <a:close/>
                </a:path>
                <a:path w="4822190" h="4635500">
                  <a:moveTo>
                    <a:pt x="4776470" y="3465385"/>
                  </a:moveTo>
                  <a:lnTo>
                    <a:pt x="4765421" y="3471862"/>
                  </a:lnTo>
                  <a:lnTo>
                    <a:pt x="4765421" y="3493173"/>
                  </a:lnTo>
                  <a:lnTo>
                    <a:pt x="4776470" y="3486683"/>
                  </a:lnTo>
                  <a:lnTo>
                    <a:pt x="4776470" y="3465385"/>
                  </a:lnTo>
                  <a:close/>
                </a:path>
                <a:path w="4822190" h="4635500">
                  <a:moveTo>
                    <a:pt x="4821935" y="3440366"/>
                  </a:moveTo>
                  <a:lnTo>
                    <a:pt x="4794123" y="3456114"/>
                  </a:lnTo>
                  <a:lnTo>
                    <a:pt x="4794123" y="3475570"/>
                  </a:lnTo>
                  <a:lnTo>
                    <a:pt x="4821935" y="3456114"/>
                  </a:lnTo>
                  <a:lnTo>
                    <a:pt x="4821935" y="3440366"/>
                  </a:lnTo>
                  <a:close/>
                </a:path>
                <a:path w="4822190" h="4635500">
                  <a:moveTo>
                    <a:pt x="4786757" y="3409797"/>
                  </a:moveTo>
                  <a:lnTo>
                    <a:pt x="4734813" y="3433889"/>
                  </a:lnTo>
                  <a:lnTo>
                    <a:pt x="4734813" y="3457968"/>
                  </a:lnTo>
                  <a:lnTo>
                    <a:pt x="4786757" y="3432035"/>
                  </a:lnTo>
                  <a:lnTo>
                    <a:pt x="4786757" y="3409797"/>
                  </a:lnTo>
                  <a:close/>
                </a:path>
                <a:path w="4822190" h="4635500">
                  <a:moveTo>
                    <a:pt x="4765421" y="3368167"/>
                  </a:moveTo>
                  <a:lnTo>
                    <a:pt x="4694935" y="3394976"/>
                  </a:lnTo>
                  <a:lnTo>
                    <a:pt x="4694935" y="3423691"/>
                  </a:lnTo>
                  <a:lnTo>
                    <a:pt x="4765421" y="3392195"/>
                  </a:lnTo>
                  <a:lnTo>
                    <a:pt x="4765421" y="3368167"/>
                  </a:lnTo>
                  <a:close/>
                </a:path>
                <a:path w="4822190" h="4635500">
                  <a:moveTo>
                    <a:pt x="4821935" y="3394976"/>
                  </a:moveTo>
                  <a:lnTo>
                    <a:pt x="4802505" y="3403320"/>
                  </a:lnTo>
                  <a:lnTo>
                    <a:pt x="4802505" y="3423691"/>
                  </a:lnTo>
                  <a:lnTo>
                    <a:pt x="4821935" y="3412578"/>
                  </a:lnTo>
                  <a:lnTo>
                    <a:pt x="4821935" y="3394976"/>
                  </a:lnTo>
                  <a:close/>
                </a:path>
                <a:path w="4822190" h="4635500">
                  <a:moveTo>
                    <a:pt x="4821935" y="3348609"/>
                  </a:moveTo>
                  <a:lnTo>
                    <a:pt x="4783074" y="3364357"/>
                  </a:lnTo>
                  <a:lnTo>
                    <a:pt x="4783074" y="3385718"/>
                  </a:lnTo>
                  <a:lnTo>
                    <a:pt x="4821935" y="3366262"/>
                  </a:lnTo>
                  <a:lnTo>
                    <a:pt x="4821935" y="3348609"/>
                  </a:lnTo>
                  <a:close/>
                </a:path>
                <a:path w="4822190" h="4635500">
                  <a:moveTo>
                    <a:pt x="3309747" y="1389507"/>
                  </a:moveTo>
                  <a:lnTo>
                    <a:pt x="3296792" y="1389507"/>
                  </a:lnTo>
                  <a:lnTo>
                    <a:pt x="3296792" y="1422781"/>
                  </a:lnTo>
                  <a:lnTo>
                    <a:pt x="3309747" y="1422781"/>
                  </a:lnTo>
                  <a:lnTo>
                    <a:pt x="3309747" y="1389507"/>
                  </a:lnTo>
                  <a:close/>
                </a:path>
                <a:path w="4822190" h="4635500">
                  <a:moveTo>
                    <a:pt x="3333877" y="1389507"/>
                  </a:moveTo>
                  <a:lnTo>
                    <a:pt x="3320923" y="1389507"/>
                  </a:lnTo>
                  <a:lnTo>
                    <a:pt x="3320923" y="1422781"/>
                  </a:lnTo>
                  <a:lnTo>
                    <a:pt x="3333877" y="1422781"/>
                  </a:lnTo>
                  <a:lnTo>
                    <a:pt x="3333877" y="1389507"/>
                  </a:lnTo>
                  <a:close/>
                </a:path>
                <a:path w="4822190" h="4635500">
                  <a:moveTo>
                    <a:pt x="3356102" y="1389507"/>
                  </a:moveTo>
                  <a:lnTo>
                    <a:pt x="3343148" y="1389507"/>
                  </a:lnTo>
                  <a:lnTo>
                    <a:pt x="3343148" y="1422781"/>
                  </a:lnTo>
                  <a:lnTo>
                    <a:pt x="3356102" y="1422781"/>
                  </a:lnTo>
                  <a:lnTo>
                    <a:pt x="3356102" y="1389507"/>
                  </a:lnTo>
                  <a:close/>
                </a:path>
                <a:path w="4822190" h="4635500">
                  <a:moveTo>
                    <a:pt x="3404234" y="1389507"/>
                  </a:moveTo>
                  <a:lnTo>
                    <a:pt x="3391280" y="1389507"/>
                  </a:lnTo>
                  <a:lnTo>
                    <a:pt x="3391280" y="1422781"/>
                  </a:lnTo>
                  <a:lnTo>
                    <a:pt x="3404234" y="1422781"/>
                  </a:lnTo>
                  <a:lnTo>
                    <a:pt x="3404234" y="1389507"/>
                  </a:lnTo>
                  <a:close/>
                </a:path>
                <a:path w="4822190" h="4635500">
                  <a:moveTo>
                    <a:pt x="3428364" y="1389507"/>
                  </a:moveTo>
                  <a:lnTo>
                    <a:pt x="3415410" y="1389507"/>
                  </a:lnTo>
                  <a:lnTo>
                    <a:pt x="3415410" y="1422781"/>
                  </a:lnTo>
                  <a:lnTo>
                    <a:pt x="3428364" y="1422781"/>
                  </a:lnTo>
                  <a:lnTo>
                    <a:pt x="3428364" y="1389507"/>
                  </a:lnTo>
                  <a:close/>
                </a:path>
                <a:path w="4822190" h="4635500">
                  <a:moveTo>
                    <a:pt x="3309747" y="1450594"/>
                  </a:moveTo>
                  <a:lnTo>
                    <a:pt x="3296792" y="1450594"/>
                  </a:lnTo>
                  <a:lnTo>
                    <a:pt x="3296792" y="1483995"/>
                  </a:lnTo>
                  <a:lnTo>
                    <a:pt x="3309747" y="1483995"/>
                  </a:lnTo>
                  <a:lnTo>
                    <a:pt x="3309747" y="1450594"/>
                  </a:lnTo>
                  <a:close/>
                </a:path>
                <a:path w="4822190" h="4635500">
                  <a:moveTo>
                    <a:pt x="3356102" y="1450594"/>
                  </a:moveTo>
                  <a:lnTo>
                    <a:pt x="3320923" y="1450594"/>
                  </a:lnTo>
                  <a:lnTo>
                    <a:pt x="3320923" y="1483995"/>
                  </a:lnTo>
                  <a:lnTo>
                    <a:pt x="3356102" y="1483995"/>
                  </a:lnTo>
                  <a:lnTo>
                    <a:pt x="3356102" y="1450594"/>
                  </a:lnTo>
                  <a:close/>
                </a:path>
                <a:path w="4822190" h="4635500">
                  <a:moveTo>
                    <a:pt x="3309747" y="1512697"/>
                  </a:moveTo>
                  <a:lnTo>
                    <a:pt x="3296792" y="1512697"/>
                  </a:lnTo>
                  <a:lnTo>
                    <a:pt x="3296792" y="1546987"/>
                  </a:lnTo>
                  <a:lnTo>
                    <a:pt x="3309747" y="1546987"/>
                  </a:lnTo>
                  <a:lnTo>
                    <a:pt x="3309747" y="1512697"/>
                  </a:lnTo>
                  <a:close/>
                </a:path>
                <a:path w="4822190" h="4635500">
                  <a:moveTo>
                    <a:pt x="3404234" y="1512697"/>
                  </a:moveTo>
                  <a:lnTo>
                    <a:pt x="3343148" y="1512697"/>
                  </a:lnTo>
                  <a:lnTo>
                    <a:pt x="3343148" y="1546987"/>
                  </a:lnTo>
                  <a:lnTo>
                    <a:pt x="3404234" y="1546987"/>
                  </a:lnTo>
                  <a:lnTo>
                    <a:pt x="3404234" y="1512697"/>
                  </a:lnTo>
                  <a:close/>
                </a:path>
                <a:path w="4822190" h="4635500">
                  <a:moveTo>
                    <a:pt x="3428364" y="1512697"/>
                  </a:moveTo>
                  <a:lnTo>
                    <a:pt x="3415410" y="1512697"/>
                  </a:lnTo>
                  <a:lnTo>
                    <a:pt x="3415410" y="1546987"/>
                  </a:lnTo>
                  <a:lnTo>
                    <a:pt x="3428364" y="1546987"/>
                  </a:lnTo>
                  <a:lnTo>
                    <a:pt x="3428364" y="1512697"/>
                  </a:lnTo>
                  <a:close/>
                </a:path>
                <a:path w="4822190" h="4635500">
                  <a:moveTo>
                    <a:pt x="3309747" y="1573784"/>
                  </a:moveTo>
                  <a:lnTo>
                    <a:pt x="3296792" y="1573784"/>
                  </a:lnTo>
                  <a:lnTo>
                    <a:pt x="3296792" y="1608963"/>
                  </a:lnTo>
                  <a:lnTo>
                    <a:pt x="3309747" y="1608963"/>
                  </a:lnTo>
                  <a:lnTo>
                    <a:pt x="3309747" y="1573784"/>
                  </a:lnTo>
                  <a:close/>
                </a:path>
                <a:path w="4822190" h="4635500">
                  <a:moveTo>
                    <a:pt x="3333877" y="1573784"/>
                  </a:moveTo>
                  <a:lnTo>
                    <a:pt x="3320923" y="1573784"/>
                  </a:lnTo>
                  <a:lnTo>
                    <a:pt x="3320923" y="1608963"/>
                  </a:lnTo>
                  <a:lnTo>
                    <a:pt x="3333877" y="1608963"/>
                  </a:lnTo>
                  <a:lnTo>
                    <a:pt x="3333877" y="1573784"/>
                  </a:lnTo>
                  <a:close/>
                </a:path>
                <a:path w="4822190" h="4635500">
                  <a:moveTo>
                    <a:pt x="3428364" y="1573784"/>
                  </a:moveTo>
                  <a:lnTo>
                    <a:pt x="3367151" y="1573784"/>
                  </a:lnTo>
                  <a:lnTo>
                    <a:pt x="3367151" y="1608963"/>
                  </a:lnTo>
                  <a:lnTo>
                    <a:pt x="3428364" y="1608963"/>
                  </a:lnTo>
                  <a:lnTo>
                    <a:pt x="3428364" y="1573784"/>
                  </a:lnTo>
                  <a:close/>
                </a:path>
                <a:path w="4822190" h="4635500">
                  <a:moveTo>
                    <a:pt x="3333877" y="1634998"/>
                  </a:moveTo>
                  <a:lnTo>
                    <a:pt x="3320923" y="1634998"/>
                  </a:lnTo>
                  <a:lnTo>
                    <a:pt x="3320923" y="1670177"/>
                  </a:lnTo>
                  <a:lnTo>
                    <a:pt x="3333877" y="1670177"/>
                  </a:lnTo>
                  <a:lnTo>
                    <a:pt x="3333877" y="1634998"/>
                  </a:lnTo>
                  <a:close/>
                </a:path>
                <a:path w="4822190" h="4635500">
                  <a:moveTo>
                    <a:pt x="3356102" y="1634998"/>
                  </a:moveTo>
                  <a:lnTo>
                    <a:pt x="3343148" y="1634998"/>
                  </a:lnTo>
                  <a:lnTo>
                    <a:pt x="3343148" y="1670177"/>
                  </a:lnTo>
                  <a:lnTo>
                    <a:pt x="3356102" y="1670177"/>
                  </a:lnTo>
                  <a:lnTo>
                    <a:pt x="3356102" y="1634998"/>
                  </a:lnTo>
                  <a:close/>
                </a:path>
                <a:path w="4822190" h="4635500">
                  <a:moveTo>
                    <a:pt x="3428364" y="1634998"/>
                  </a:moveTo>
                  <a:lnTo>
                    <a:pt x="3415410" y="1634998"/>
                  </a:lnTo>
                  <a:lnTo>
                    <a:pt x="3415410" y="1670177"/>
                  </a:lnTo>
                  <a:lnTo>
                    <a:pt x="3428364" y="1670177"/>
                  </a:lnTo>
                  <a:lnTo>
                    <a:pt x="3428364" y="1634998"/>
                  </a:lnTo>
                  <a:close/>
                </a:path>
                <a:path w="4822190" h="4635500">
                  <a:moveTo>
                    <a:pt x="3309747" y="1696085"/>
                  </a:moveTo>
                  <a:lnTo>
                    <a:pt x="3296792" y="1696085"/>
                  </a:lnTo>
                  <a:lnTo>
                    <a:pt x="3296792" y="1731264"/>
                  </a:lnTo>
                  <a:lnTo>
                    <a:pt x="3309747" y="1731264"/>
                  </a:lnTo>
                  <a:lnTo>
                    <a:pt x="3309747" y="1696085"/>
                  </a:lnTo>
                  <a:close/>
                </a:path>
                <a:path w="4822190" h="4635500">
                  <a:moveTo>
                    <a:pt x="3356102" y="1696085"/>
                  </a:moveTo>
                  <a:lnTo>
                    <a:pt x="3343148" y="1696085"/>
                  </a:lnTo>
                  <a:lnTo>
                    <a:pt x="3343148" y="1731264"/>
                  </a:lnTo>
                  <a:lnTo>
                    <a:pt x="3356102" y="1731264"/>
                  </a:lnTo>
                  <a:lnTo>
                    <a:pt x="3356102" y="1696085"/>
                  </a:lnTo>
                  <a:close/>
                </a:path>
                <a:path w="4822190" h="4635500">
                  <a:moveTo>
                    <a:pt x="3333877" y="1758188"/>
                  </a:moveTo>
                  <a:lnTo>
                    <a:pt x="3320923" y="1758188"/>
                  </a:lnTo>
                  <a:lnTo>
                    <a:pt x="3320923" y="1792478"/>
                  </a:lnTo>
                  <a:lnTo>
                    <a:pt x="3333877" y="1792478"/>
                  </a:lnTo>
                  <a:lnTo>
                    <a:pt x="3333877" y="1758188"/>
                  </a:lnTo>
                  <a:close/>
                </a:path>
                <a:path w="4822190" h="4635500">
                  <a:moveTo>
                    <a:pt x="3380231" y="1758188"/>
                  </a:moveTo>
                  <a:lnTo>
                    <a:pt x="3367151" y="1758188"/>
                  </a:lnTo>
                  <a:lnTo>
                    <a:pt x="3367151" y="1792478"/>
                  </a:lnTo>
                  <a:lnTo>
                    <a:pt x="3380231" y="1792478"/>
                  </a:lnTo>
                  <a:lnTo>
                    <a:pt x="3380231" y="1758188"/>
                  </a:lnTo>
                  <a:close/>
                </a:path>
                <a:path w="4822190" h="4635500">
                  <a:moveTo>
                    <a:pt x="3452495" y="1758188"/>
                  </a:moveTo>
                  <a:lnTo>
                    <a:pt x="3415410" y="1758188"/>
                  </a:lnTo>
                  <a:lnTo>
                    <a:pt x="3415410" y="1792478"/>
                  </a:lnTo>
                  <a:lnTo>
                    <a:pt x="3452495" y="1792478"/>
                  </a:lnTo>
                  <a:lnTo>
                    <a:pt x="3452495" y="1758188"/>
                  </a:lnTo>
                  <a:close/>
                </a:path>
                <a:path w="4822190" h="4635500">
                  <a:moveTo>
                    <a:pt x="3309747" y="1819275"/>
                  </a:moveTo>
                  <a:lnTo>
                    <a:pt x="3296792" y="1819275"/>
                  </a:lnTo>
                  <a:lnTo>
                    <a:pt x="3296792" y="1854454"/>
                  </a:lnTo>
                  <a:lnTo>
                    <a:pt x="3309747" y="1854454"/>
                  </a:lnTo>
                  <a:lnTo>
                    <a:pt x="3309747" y="1819275"/>
                  </a:lnTo>
                  <a:close/>
                </a:path>
                <a:path w="4822190" h="4635500">
                  <a:moveTo>
                    <a:pt x="3404234" y="1819275"/>
                  </a:moveTo>
                  <a:lnTo>
                    <a:pt x="3343148" y="1819275"/>
                  </a:lnTo>
                  <a:lnTo>
                    <a:pt x="3343148" y="1854454"/>
                  </a:lnTo>
                  <a:lnTo>
                    <a:pt x="3404234" y="1854454"/>
                  </a:lnTo>
                  <a:lnTo>
                    <a:pt x="3404234" y="1819275"/>
                  </a:lnTo>
                  <a:close/>
                </a:path>
                <a:path w="4822190" h="4635500">
                  <a:moveTo>
                    <a:pt x="3333877" y="1880489"/>
                  </a:moveTo>
                  <a:lnTo>
                    <a:pt x="3320923" y="1880489"/>
                  </a:lnTo>
                  <a:lnTo>
                    <a:pt x="3320923" y="1915668"/>
                  </a:lnTo>
                  <a:lnTo>
                    <a:pt x="3333877" y="1915668"/>
                  </a:lnTo>
                  <a:lnTo>
                    <a:pt x="3333877" y="1880489"/>
                  </a:lnTo>
                  <a:close/>
                </a:path>
                <a:path w="4822190" h="4635500">
                  <a:moveTo>
                    <a:pt x="3404234" y="1880489"/>
                  </a:moveTo>
                  <a:lnTo>
                    <a:pt x="3391280" y="1880489"/>
                  </a:lnTo>
                  <a:lnTo>
                    <a:pt x="3391280" y="1915668"/>
                  </a:lnTo>
                  <a:lnTo>
                    <a:pt x="3404234" y="1915668"/>
                  </a:lnTo>
                  <a:lnTo>
                    <a:pt x="3404234" y="1880489"/>
                  </a:lnTo>
                  <a:close/>
                </a:path>
                <a:path w="4822190" h="4635500">
                  <a:moveTo>
                    <a:pt x="3333877" y="1941576"/>
                  </a:moveTo>
                  <a:lnTo>
                    <a:pt x="3320923" y="1941576"/>
                  </a:lnTo>
                  <a:lnTo>
                    <a:pt x="3320923" y="1976755"/>
                  </a:lnTo>
                  <a:lnTo>
                    <a:pt x="3333877" y="1976755"/>
                  </a:lnTo>
                  <a:lnTo>
                    <a:pt x="3333877" y="1941576"/>
                  </a:lnTo>
                  <a:close/>
                </a:path>
                <a:path w="4822190" h="4635500">
                  <a:moveTo>
                    <a:pt x="3380231" y="1941576"/>
                  </a:moveTo>
                  <a:lnTo>
                    <a:pt x="3367151" y="1941576"/>
                  </a:lnTo>
                  <a:lnTo>
                    <a:pt x="3367151" y="1976755"/>
                  </a:lnTo>
                  <a:lnTo>
                    <a:pt x="3380231" y="1976755"/>
                  </a:lnTo>
                  <a:lnTo>
                    <a:pt x="3380231" y="1941576"/>
                  </a:lnTo>
                  <a:close/>
                </a:path>
                <a:path w="4822190" h="4635500">
                  <a:moveTo>
                    <a:pt x="3309747" y="2005457"/>
                  </a:moveTo>
                  <a:lnTo>
                    <a:pt x="3296792" y="2005457"/>
                  </a:lnTo>
                  <a:lnTo>
                    <a:pt x="3296792" y="2037969"/>
                  </a:lnTo>
                  <a:lnTo>
                    <a:pt x="3309747" y="2037969"/>
                  </a:lnTo>
                  <a:lnTo>
                    <a:pt x="3309747" y="2005457"/>
                  </a:lnTo>
                  <a:close/>
                </a:path>
                <a:path w="4822190" h="4635500">
                  <a:moveTo>
                    <a:pt x="3356102" y="2005457"/>
                  </a:moveTo>
                  <a:lnTo>
                    <a:pt x="3343148" y="2005457"/>
                  </a:lnTo>
                  <a:lnTo>
                    <a:pt x="3343148" y="2037969"/>
                  </a:lnTo>
                  <a:lnTo>
                    <a:pt x="3356102" y="2037969"/>
                  </a:lnTo>
                  <a:lnTo>
                    <a:pt x="3356102" y="2005457"/>
                  </a:lnTo>
                  <a:close/>
                </a:path>
                <a:path w="4822190" h="4635500">
                  <a:moveTo>
                    <a:pt x="3428364" y="2005457"/>
                  </a:moveTo>
                  <a:lnTo>
                    <a:pt x="3415410" y="2005457"/>
                  </a:lnTo>
                  <a:lnTo>
                    <a:pt x="3415410" y="2037969"/>
                  </a:lnTo>
                  <a:lnTo>
                    <a:pt x="3428364" y="2037969"/>
                  </a:lnTo>
                  <a:lnTo>
                    <a:pt x="3428364" y="2005457"/>
                  </a:lnTo>
                  <a:close/>
                </a:path>
                <a:path w="4822190" h="4635500">
                  <a:moveTo>
                    <a:pt x="3309747" y="2066671"/>
                  </a:moveTo>
                  <a:lnTo>
                    <a:pt x="3296792" y="2066671"/>
                  </a:lnTo>
                  <a:lnTo>
                    <a:pt x="3296792" y="2099945"/>
                  </a:lnTo>
                  <a:lnTo>
                    <a:pt x="3309747" y="2099945"/>
                  </a:lnTo>
                  <a:lnTo>
                    <a:pt x="3309747" y="2066671"/>
                  </a:lnTo>
                  <a:close/>
                </a:path>
                <a:path w="4822190" h="4635500">
                  <a:moveTo>
                    <a:pt x="3333877" y="2066671"/>
                  </a:moveTo>
                  <a:lnTo>
                    <a:pt x="3320923" y="2066671"/>
                  </a:lnTo>
                  <a:lnTo>
                    <a:pt x="3320923" y="2099945"/>
                  </a:lnTo>
                  <a:lnTo>
                    <a:pt x="3333877" y="2099945"/>
                  </a:lnTo>
                  <a:lnTo>
                    <a:pt x="3333877" y="2066671"/>
                  </a:lnTo>
                  <a:close/>
                </a:path>
                <a:path w="4822190" h="4635500">
                  <a:moveTo>
                    <a:pt x="3309747" y="2127758"/>
                  </a:moveTo>
                  <a:lnTo>
                    <a:pt x="3296792" y="2127758"/>
                  </a:lnTo>
                  <a:lnTo>
                    <a:pt x="3296792" y="2161159"/>
                  </a:lnTo>
                  <a:lnTo>
                    <a:pt x="3309747" y="2161159"/>
                  </a:lnTo>
                  <a:lnTo>
                    <a:pt x="3309747" y="2127758"/>
                  </a:lnTo>
                  <a:close/>
                </a:path>
                <a:path w="4822190" h="4635500">
                  <a:moveTo>
                    <a:pt x="3404234" y="2127758"/>
                  </a:moveTo>
                  <a:lnTo>
                    <a:pt x="3343148" y="2127758"/>
                  </a:lnTo>
                  <a:lnTo>
                    <a:pt x="3343148" y="2161159"/>
                  </a:lnTo>
                  <a:lnTo>
                    <a:pt x="3404234" y="2161159"/>
                  </a:lnTo>
                  <a:lnTo>
                    <a:pt x="3404234" y="2127758"/>
                  </a:lnTo>
                  <a:close/>
                </a:path>
                <a:path w="4822190" h="4635500">
                  <a:moveTo>
                    <a:pt x="3428364" y="2127758"/>
                  </a:moveTo>
                  <a:lnTo>
                    <a:pt x="3415410" y="2127758"/>
                  </a:lnTo>
                  <a:lnTo>
                    <a:pt x="3415410" y="2161159"/>
                  </a:lnTo>
                  <a:lnTo>
                    <a:pt x="3428364" y="2161159"/>
                  </a:lnTo>
                  <a:lnTo>
                    <a:pt x="3428364" y="2127758"/>
                  </a:lnTo>
                  <a:close/>
                </a:path>
                <a:path w="4822190" h="4635500">
                  <a:moveTo>
                    <a:pt x="3333877" y="2189861"/>
                  </a:moveTo>
                  <a:lnTo>
                    <a:pt x="3320923" y="2189861"/>
                  </a:lnTo>
                  <a:lnTo>
                    <a:pt x="3320923" y="2224151"/>
                  </a:lnTo>
                  <a:lnTo>
                    <a:pt x="3333877" y="2224151"/>
                  </a:lnTo>
                  <a:lnTo>
                    <a:pt x="3333877" y="2189861"/>
                  </a:lnTo>
                  <a:close/>
                </a:path>
                <a:path w="4822190" h="4635500">
                  <a:moveTo>
                    <a:pt x="3333877" y="2250948"/>
                  </a:moveTo>
                  <a:lnTo>
                    <a:pt x="3320923" y="2250948"/>
                  </a:lnTo>
                  <a:lnTo>
                    <a:pt x="3320923" y="2286127"/>
                  </a:lnTo>
                  <a:lnTo>
                    <a:pt x="3333877" y="2286127"/>
                  </a:lnTo>
                  <a:lnTo>
                    <a:pt x="3333877" y="2250948"/>
                  </a:lnTo>
                  <a:close/>
                </a:path>
                <a:path w="4822190" h="4635500">
                  <a:moveTo>
                    <a:pt x="3380231" y="2250948"/>
                  </a:moveTo>
                  <a:lnTo>
                    <a:pt x="3367151" y="2250948"/>
                  </a:lnTo>
                  <a:lnTo>
                    <a:pt x="3367151" y="2286127"/>
                  </a:lnTo>
                  <a:lnTo>
                    <a:pt x="3380231" y="2286127"/>
                  </a:lnTo>
                  <a:lnTo>
                    <a:pt x="3380231" y="2250948"/>
                  </a:lnTo>
                  <a:close/>
                </a:path>
                <a:path w="4822190" h="4635500">
                  <a:moveTo>
                    <a:pt x="3428364" y="2250948"/>
                  </a:moveTo>
                  <a:lnTo>
                    <a:pt x="3415410" y="2250948"/>
                  </a:lnTo>
                  <a:lnTo>
                    <a:pt x="3415410" y="2286127"/>
                  </a:lnTo>
                  <a:lnTo>
                    <a:pt x="3428364" y="2286127"/>
                  </a:lnTo>
                  <a:lnTo>
                    <a:pt x="3428364" y="2250948"/>
                  </a:lnTo>
                  <a:close/>
                </a:path>
                <a:path w="4822190" h="4635500">
                  <a:moveTo>
                    <a:pt x="3309747" y="2312162"/>
                  </a:moveTo>
                  <a:lnTo>
                    <a:pt x="3296792" y="2312162"/>
                  </a:lnTo>
                  <a:lnTo>
                    <a:pt x="3296792" y="2347341"/>
                  </a:lnTo>
                  <a:lnTo>
                    <a:pt x="3309747" y="2347341"/>
                  </a:lnTo>
                  <a:lnTo>
                    <a:pt x="3309747" y="2312162"/>
                  </a:lnTo>
                  <a:close/>
                </a:path>
                <a:path w="4822190" h="4635500">
                  <a:moveTo>
                    <a:pt x="3356102" y="2312162"/>
                  </a:moveTo>
                  <a:lnTo>
                    <a:pt x="3343148" y="2312162"/>
                  </a:lnTo>
                  <a:lnTo>
                    <a:pt x="3343148" y="2347341"/>
                  </a:lnTo>
                  <a:lnTo>
                    <a:pt x="3356102" y="2347341"/>
                  </a:lnTo>
                  <a:lnTo>
                    <a:pt x="3356102" y="2312162"/>
                  </a:lnTo>
                  <a:close/>
                </a:path>
                <a:path w="4822190" h="4635500">
                  <a:moveTo>
                    <a:pt x="3428364" y="2312162"/>
                  </a:moveTo>
                  <a:lnTo>
                    <a:pt x="3391280" y="2312162"/>
                  </a:lnTo>
                  <a:lnTo>
                    <a:pt x="3391280" y="2347341"/>
                  </a:lnTo>
                  <a:lnTo>
                    <a:pt x="3428364" y="2347341"/>
                  </a:lnTo>
                  <a:lnTo>
                    <a:pt x="3428364" y="2312162"/>
                  </a:lnTo>
                  <a:close/>
                </a:path>
                <a:path w="4822190" h="4635500">
                  <a:moveTo>
                    <a:pt x="3333877" y="2373249"/>
                  </a:moveTo>
                  <a:lnTo>
                    <a:pt x="3296792" y="2373249"/>
                  </a:lnTo>
                  <a:lnTo>
                    <a:pt x="3296792" y="2408428"/>
                  </a:lnTo>
                  <a:lnTo>
                    <a:pt x="3333877" y="2408428"/>
                  </a:lnTo>
                  <a:lnTo>
                    <a:pt x="3333877" y="2373249"/>
                  </a:lnTo>
                  <a:close/>
                </a:path>
                <a:path w="4822190" h="4635500">
                  <a:moveTo>
                    <a:pt x="3380231" y="2373249"/>
                  </a:moveTo>
                  <a:lnTo>
                    <a:pt x="3367151" y="2373249"/>
                  </a:lnTo>
                  <a:lnTo>
                    <a:pt x="3367151" y="2408428"/>
                  </a:lnTo>
                  <a:lnTo>
                    <a:pt x="3380231" y="2408428"/>
                  </a:lnTo>
                  <a:lnTo>
                    <a:pt x="3380231" y="2373249"/>
                  </a:lnTo>
                  <a:close/>
                </a:path>
                <a:path w="4822190" h="4635500">
                  <a:moveTo>
                    <a:pt x="3356102" y="2435352"/>
                  </a:moveTo>
                  <a:lnTo>
                    <a:pt x="3343148" y="2435352"/>
                  </a:lnTo>
                  <a:lnTo>
                    <a:pt x="3343148" y="2469642"/>
                  </a:lnTo>
                  <a:lnTo>
                    <a:pt x="3356102" y="2469642"/>
                  </a:lnTo>
                  <a:lnTo>
                    <a:pt x="3356102" y="2435352"/>
                  </a:lnTo>
                  <a:close/>
                </a:path>
                <a:path w="4822190" h="4635500">
                  <a:moveTo>
                    <a:pt x="3404234" y="2435352"/>
                  </a:moveTo>
                  <a:lnTo>
                    <a:pt x="3391280" y="2435352"/>
                  </a:lnTo>
                  <a:lnTo>
                    <a:pt x="3391280" y="2469642"/>
                  </a:lnTo>
                  <a:lnTo>
                    <a:pt x="3404234" y="2469642"/>
                  </a:lnTo>
                  <a:lnTo>
                    <a:pt x="3404234" y="2435352"/>
                  </a:lnTo>
                  <a:close/>
                </a:path>
                <a:path w="4822190" h="4635500">
                  <a:moveTo>
                    <a:pt x="3428364" y="2435352"/>
                  </a:moveTo>
                  <a:lnTo>
                    <a:pt x="3415410" y="2435352"/>
                  </a:lnTo>
                  <a:lnTo>
                    <a:pt x="3415410" y="2469642"/>
                  </a:lnTo>
                  <a:lnTo>
                    <a:pt x="3428364" y="2469642"/>
                  </a:lnTo>
                  <a:lnTo>
                    <a:pt x="3428364" y="2435352"/>
                  </a:lnTo>
                  <a:close/>
                </a:path>
                <a:path w="4822190" h="4635500">
                  <a:moveTo>
                    <a:pt x="3309747" y="2496439"/>
                  </a:moveTo>
                  <a:lnTo>
                    <a:pt x="3296792" y="2496439"/>
                  </a:lnTo>
                  <a:lnTo>
                    <a:pt x="3296792" y="2531618"/>
                  </a:lnTo>
                  <a:lnTo>
                    <a:pt x="3309747" y="2531618"/>
                  </a:lnTo>
                  <a:lnTo>
                    <a:pt x="3309747" y="2496439"/>
                  </a:lnTo>
                  <a:close/>
                </a:path>
                <a:path w="4822190" h="4635500">
                  <a:moveTo>
                    <a:pt x="3333877" y="2496439"/>
                  </a:moveTo>
                  <a:lnTo>
                    <a:pt x="3320923" y="2496439"/>
                  </a:lnTo>
                  <a:lnTo>
                    <a:pt x="3320923" y="2531618"/>
                  </a:lnTo>
                  <a:lnTo>
                    <a:pt x="3333877" y="2531618"/>
                  </a:lnTo>
                  <a:lnTo>
                    <a:pt x="3333877" y="2496439"/>
                  </a:lnTo>
                  <a:close/>
                </a:path>
                <a:path w="4822190" h="4635500">
                  <a:moveTo>
                    <a:pt x="3356102" y="2496439"/>
                  </a:moveTo>
                  <a:lnTo>
                    <a:pt x="3343148" y="2496439"/>
                  </a:lnTo>
                  <a:lnTo>
                    <a:pt x="3343148" y="2531618"/>
                  </a:lnTo>
                  <a:lnTo>
                    <a:pt x="3356102" y="2531618"/>
                  </a:lnTo>
                  <a:lnTo>
                    <a:pt x="3356102" y="2496439"/>
                  </a:lnTo>
                  <a:close/>
                </a:path>
                <a:path w="4822190" h="4635500">
                  <a:moveTo>
                    <a:pt x="3428364" y="2496439"/>
                  </a:moveTo>
                  <a:lnTo>
                    <a:pt x="3415410" y="2496439"/>
                  </a:lnTo>
                  <a:lnTo>
                    <a:pt x="3415410" y="2531618"/>
                  </a:lnTo>
                  <a:lnTo>
                    <a:pt x="3428364" y="2531618"/>
                  </a:lnTo>
                  <a:lnTo>
                    <a:pt x="3428364" y="2496439"/>
                  </a:lnTo>
                  <a:close/>
                </a:path>
                <a:path w="4822190" h="4635500">
                  <a:moveTo>
                    <a:pt x="3309747" y="2557526"/>
                  </a:moveTo>
                  <a:lnTo>
                    <a:pt x="3296792" y="2557526"/>
                  </a:lnTo>
                  <a:lnTo>
                    <a:pt x="3296792" y="2592832"/>
                  </a:lnTo>
                  <a:lnTo>
                    <a:pt x="3309747" y="2592832"/>
                  </a:lnTo>
                  <a:lnTo>
                    <a:pt x="3309747" y="2557526"/>
                  </a:lnTo>
                  <a:close/>
                </a:path>
                <a:path w="4822190" h="4635500">
                  <a:moveTo>
                    <a:pt x="3356102" y="2557526"/>
                  </a:moveTo>
                  <a:lnTo>
                    <a:pt x="3343148" y="2557526"/>
                  </a:lnTo>
                  <a:lnTo>
                    <a:pt x="3343148" y="2592832"/>
                  </a:lnTo>
                  <a:lnTo>
                    <a:pt x="3356102" y="2592832"/>
                  </a:lnTo>
                  <a:lnTo>
                    <a:pt x="3356102" y="2557526"/>
                  </a:lnTo>
                  <a:close/>
                </a:path>
                <a:path w="4822190" h="4635500">
                  <a:moveTo>
                    <a:pt x="3333877" y="2618740"/>
                  </a:moveTo>
                  <a:lnTo>
                    <a:pt x="3320923" y="2618740"/>
                  </a:lnTo>
                  <a:lnTo>
                    <a:pt x="3320923" y="2653919"/>
                  </a:lnTo>
                  <a:lnTo>
                    <a:pt x="3333877" y="2653919"/>
                  </a:lnTo>
                  <a:lnTo>
                    <a:pt x="3333877" y="2618740"/>
                  </a:lnTo>
                  <a:close/>
                </a:path>
                <a:path w="4822190" h="4635500">
                  <a:moveTo>
                    <a:pt x="3380231" y="2618740"/>
                  </a:moveTo>
                  <a:lnTo>
                    <a:pt x="3367151" y="2618740"/>
                  </a:lnTo>
                  <a:lnTo>
                    <a:pt x="3367151" y="2653919"/>
                  </a:lnTo>
                  <a:lnTo>
                    <a:pt x="3380231" y="2653919"/>
                  </a:lnTo>
                  <a:lnTo>
                    <a:pt x="3380231" y="2618740"/>
                  </a:lnTo>
                  <a:close/>
                </a:path>
                <a:path w="4822190" h="4635500">
                  <a:moveTo>
                    <a:pt x="3309747" y="2682621"/>
                  </a:moveTo>
                  <a:lnTo>
                    <a:pt x="3296792" y="2682621"/>
                  </a:lnTo>
                  <a:lnTo>
                    <a:pt x="3296792" y="2715006"/>
                  </a:lnTo>
                  <a:lnTo>
                    <a:pt x="3309747" y="2715006"/>
                  </a:lnTo>
                  <a:lnTo>
                    <a:pt x="3309747" y="2682621"/>
                  </a:lnTo>
                  <a:close/>
                </a:path>
                <a:path w="4822190" h="4635500">
                  <a:moveTo>
                    <a:pt x="3356102" y="2682621"/>
                  </a:moveTo>
                  <a:lnTo>
                    <a:pt x="3343148" y="2682621"/>
                  </a:lnTo>
                  <a:lnTo>
                    <a:pt x="3343148" y="2715006"/>
                  </a:lnTo>
                  <a:lnTo>
                    <a:pt x="3356102" y="2715006"/>
                  </a:lnTo>
                  <a:lnTo>
                    <a:pt x="3356102" y="2682621"/>
                  </a:lnTo>
                  <a:close/>
                </a:path>
                <a:path w="4822190" h="4635500">
                  <a:moveTo>
                    <a:pt x="3452495" y="1389507"/>
                  </a:moveTo>
                  <a:lnTo>
                    <a:pt x="3439413" y="1389507"/>
                  </a:lnTo>
                  <a:lnTo>
                    <a:pt x="3439413" y="1422781"/>
                  </a:lnTo>
                  <a:lnTo>
                    <a:pt x="3452495" y="1422781"/>
                  </a:lnTo>
                  <a:lnTo>
                    <a:pt x="3452495" y="1389507"/>
                  </a:lnTo>
                  <a:close/>
                </a:path>
                <a:path w="4822190" h="4635500">
                  <a:moveTo>
                    <a:pt x="3476498" y="1389507"/>
                  </a:moveTo>
                  <a:lnTo>
                    <a:pt x="3463543" y="1389507"/>
                  </a:lnTo>
                  <a:lnTo>
                    <a:pt x="3463543" y="1422781"/>
                  </a:lnTo>
                  <a:lnTo>
                    <a:pt x="3476498" y="1422781"/>
                  </a:lnTo>
                  <a:lnTo>
                    <a:pt x="3476498" y="1389507"/>
                  </a:lnTo>
                  <a:close/>
                </a:path>
                <a:path w="4822190" h="4635500">
                  <a:moveTo>
                    <a:pt x="3522853" y="1389507"/>
                  </a:moveTo>
                  <a:lnTo>
                    <a:pt x="3509009" y="1389507"/>
                  </a:lnTo>
                  <a:lnTo>
                    <a:pt x="3509009" y="1422781"/>
                  </a:lnTo>
                  <a:lnTo>
                    <a:pt x="3522853" y="1422781"/>
                  </a:lnTo>
                  <a:lnTo>
                    <a:pt x="3522853" y="1389507"/>
                  </a:lnTo>
                  <a:close/>
                </a:path>
                <a:path w="4822190" h="4635500">
                  <a:moveTo>
                    <a:pt x="3546982" y="1389507"/>
                  </a:moveTo>
                  <a:lnTo>
                    <a:pt x="3533012" y="1389507"/>
                  </a:lnTo>
                  <a:lnTo>
                    <a:pt x="3533012" y="1422781"/>
                  </a:lnTo>
                  <a:lnTo>
                    <a:pt x="3546982" y="1422781"/>
                  </a:lnTo>
                  <a:lnTo>
                    <a:pt x="3546982" y="1389507"/>
                  </a:lnTo>
                  <a:close/>
                </a:path>
                <a:path w="4822190" h="4635500">
                  <a:moveTo>
                    <a:pt x="3557142" y="1389507"/>
                  </a:moveTo>
                  <a:lnTo>
                    <a:pt x="3555237" y="1389507"/>
                  </a:lnTo>
                  <a:lnTo>
                    <a:pt x="3555237" y="1422781"/>
                  </a:lnTo>
                  <a:lnTo>
                    <a:pt x="3557142" y="1422781"/>
                  </a:lnTo>
                  <a:lnTo>
                    <a:pt x="3557142" y="1389507"/>
                  </a:lnTo>
                  <a:close/>
                </a:path>
                <a:path w="4822190" h="4635500">
                  <a:moveTo>
                    <a:pt x="3570985" y="1389507"/>
                  </a:moveTo>
                  <a:lnTo>
                    <a:pt x="3568318" y="1389507"/>
                  </a:lnTo>
                  <a:lnTo>
                    <a:pt x="3568318" y="1422781"/>
                  </a:lnTo>
                  <a:lnTo>
                    <a:pt x="3570985" y="1422781"/>
                  </a:lnTo>
                  <a:lnTo>
                    <a:pt x="3570985" y="1389507"/>
                  </a:lnTo>
                  <a:close/>
                </a:path>
                <a:path w="4822190" h="4635500">
                  <a:moveTo>
                    <a:pt x="3452495" y="1450594"/>
                  </a:moveTo>
                  <a:lnTo>
                    <a:pt x="3439413" y="1450594"/>
                  </a:lnTo>
                  <a:lnTo>
                    <a:pt x="3439413" y="1483995"/>
                  </a:lnTo>
                  <a:lnTo>
                    <a:pt x="3452495" y="1483995"/>
                  </a:lnTo>
                  <a:lnTo>
                    <a:pt x="3452495" y="1450594"/>
                  </a:lnTo>
                  <a:close/>
                </a:path>
                <a:path w="4822190" h="4635500">
                  <a:moveTo>
                    <a:pt x="3500628" y="1450594"/>
                  </a:moveTo>
                  <a:lnTo>
                    <a:pt x="3484879" y="1450594"/>
                  </a:lnTo>
                  <a:lnTo>
                    <a:pt x="3484879" y="1483995"/>
                  </a:lnTo>
                  <a:lnTo>
                    <a:pt x="3500628" y="1483995"/>
                  </a:lnTo>
                  <a:lnTo>
                    <a:pt x="3500628" y="1450594"/>
                  </a:lnTo>
                  <a:close/>
                </a:path>
                <a:path w="4822190" h="4635500">
                  <a:moveTo>
                    <a:pt x="3546982" y="1450594"/>
                  </a:moveTo>
                  <a:lnTo>
                    <a:pt x="3533012" y="1450594"/>
                  </a:lnTo>
                  <a:lnTo>
                    <a:pt x="3533012" y="1483995"/>
                  </a:lnTo>
                  <a:lnTo>
                    <a:pt x="3546982" y="1483995"/>
                  </a:lnTo>
                  <a:lnTo>
                    <a:pt x="3546982" y="1450594"/>
                  </a:lnTo>
                  <a:close/>
                </a:path>
                <a:path w="4822190" h="4635500">
                  <a:moveTo>
                    <a:pt x="3522853" y="1512697"/>
                  </a:moveTo>
                  <a:lnTo>
                    <a:pt x="3463543" y="1512697"/>
                  </a:lnTo>
                  <a:lnTo>
                    <a:pt x="3463543" y="1546987"/>
                  </a:lnTo>
                  <a:lnTo>
                    <a:pt x="3522853" y="1546987"/>
                  </a:lnTo>
                  <a:lnTo>
                    <a:pt x="3522853" y="1512697"/>
                  </a:lnTo>
                  <a:close/>
                </a:path>
                <a:path w="4822190" h="4635500">
                  <a:moveTo>
                    <a:pt x="3557142" y="1512697"/>
                  </a:moveTo>
                  <a:lnTo>
                    <a:pt x="3555237" y="1512697"/>
                  </a:lnTo>
                  <a:lnTo>
                    <a:pt x="3555237" y="1546987"/>
                  </a:lnTo>
                  <a:lnTo>
                    <a:pt x="3557142" y="1546987"/>
                  </a:lnTo>
                  <a:lnTo>
                    <a:pt x="3557142" y="1512697"/>
                  </a:lnTo>
                  <a:close/>
                </a:path>
                <a:path w="4822190" h="4635500">
                  <a:moveTo>
                    <a:pt x="3570985" y="1512697"/>
                  </a:moveTo>
                  <a:lnTo>
                    <a:pt x="3568318" y="1512697"/>
                  </a:lnTo>
                  <a:lnTo>
                    <a:pt x="3568318" y="1546987"/>
                  </a:lnTo>
                  <a:lnTo>
                    <a:pt x="3570985" y="1546987"/>
                  </a:lnTo>
                  <a:lnTo>
                    <a:pt x="3570985" y="1512697"/>
                  </a:lnTo>
                  <a:close/>
                </a:path>
                <a:path w="4822190" h="4635500">
                  <a:moveTo>
                    <a:pt x="3452495" y="1573784"/>
                  </a:moveTo>
                  <a:lnTo>
                    <a:pt x="3439413" y="1573784"/>
                  </a:lnTo>
                  <a:lnTo>
                    <a:pt x="3439413" y="1608963"/>
                  </a:lnTo>
                  <a:lnTo>
                    <a:pt x="3452495" y="1608963"/>
                  </a:lnTo>
                  <a:lnTo>
                    <a:pt x="3452495" y="1573784"/>
                  </a:lnTo>
                  <a:close/>
                </a:path>
                <a:path w="4822190" h="4635500">
                  <a:moveTo>
                    <a:pt x="3546982" y="1573784"/>
                  </a:moveTo>
                  <a:lnTo>
                    <a:pt x="3509009" y="1573784"/>
                  </a:lnTo>
                  <a:lnTo>
                    <a:pt x="3509009" y="1608963"/>
                  </a:lnTo>
                  <a:lnTo>
                    <a:pt x="3546982" y="1608963"/>
                  </a:lnTo>
                  <a:lnTo>
                    <a:pt x="3546982" y="1573784"/>
                  </a:lnTo>
                  <a:close/>
                </a:path>
                <a:path w="4822190" h="4635500">
                  <a:moveTo>
                    <a:pt x="3557142" y="1573784"/>
                  </a:moveTo>
                  <a:lnTo>
                    <a:pt x="3555237" y="1573784"/>
                  </a:lnTo>
                  <a:lnTo>
                    <a:pt x="3555237" y="1608963"/>
                  </a:lnTo>
                  <a:lnTo>
                    <a:pt x="3557142" y="1608963"/>
                  </a:lnTo>
                  <a:lnTo>
                    <a:pt x="3557142" y="1573784"/>
                  </a:lnTo>
                  <a:close/>
                </a:path>
                <a:path w="4822190" h="4635500">
                  <a:moveTo>
                    <a:pt x="3570985" y="1573784"/>
                  </a:moveTo>
                  <a:lnTo>
                    <a:pt x="3568318" y="1573784"/>
                  </a:lnTo>
                  <a:lnTo>
                    <a:pt x="3568318" y="1608963"/>
                  </a:lnTo>
                  <a:lnTo>
                    <a:pt x="3570985" y="1608963"/>
                  </a:lnTo>
                  <a:lnTo>
                    <a:pt x="3570985" y="1573784"/>
                  </a:lnTo>
                  <a:close/>
                </a:path>
                <a:path w="4822190" h="4635500">
                  <a:moveTo>
                    <a:pt x="3452495" y="1634998"/>
                  </a:moveTo>
                  <a:lnTo>
                    <a:pt x="3439413" y="1634998"/>
                  </a:lnTo>
                  <a:lnTo>
                    <a:pt x="3439413" y="1670177"/>
                  </a:lnTo>
                  <a:lnTo>
                    <a:pt x="3452495" y="1670177"/>
                  </a:lnTo>
                  <a:lnTo>
                    <a:pt x="3452495" y="1634998"/>
                  </a:lnTo>
                  <a:close/>
                </a:path>
                <a:path w="4822190" h="4635500">
                  <a:moveTo>
                    <a:pt x="3500628" y="1634998"/>
                  </a:moveTo>
                  <a:lnTo>
                    <a:pt x="3463543" y="1634998"/>
                  </a:lnTo>
                  <a:lnTo>
                    <a:pt x="3463543" y="1670177"/>
                  </a:lnTo>
                  <a:lnTo>
                    <a:pt x="3500628" y="1670177"/>
                  </a:lnTo>
                  <a:lnTo>
                    <a:pt x="3500628" y="1634998"/>
                  </a:lnTo>
                  <a:close/>
                </a:path>
                <a:path w="4822190" h="4635500">
                  <a:moveTo>
                    <a:pt x="3522853" y="1634998"/>
                  </a:moveTo>
                  <a:lnTo>
                    <a:pt x="3509009" y="1634998"/>
                  </a:lnTo>
                  <a:lnTo>
                    <a:pt x="3509009" y="1670177"/>
                  </a:lnTo>
                  <a:lnTo>
                    <a:pt x="3522853" y="1670177"/>
                  </a:lnTo>
                  <a:lnTo>
                    <a:pt x="3522853" y="1634998"/>
                  </a:lnTo>
                  <a:close/>
                </a:path>
                <a:path w="4822190" h="4635500">
                  <a:moveTo>
                    <a:pt x="3570985" y="1634998"/>
                  </a:moveTo>
                  <a:lnTo>
                    <a:pt x="3557142" y="1634998"/>
                  </a:lnTo>
                  <a:lnTo>
                    <a:pt x="3557142" y="1670177"/>
                  </a:lnTo>
                  <a:lnTo>
                    <a:pt x="3570985" y="1670177"/>
                  </a:lnTo>
                  <a:lnTo>
                    <a:pt x="3570985" y="1634998"/>
                  </a:lnTo>
                  <a:close/>
                </a:path>
                <a:path w="4822190" h="4635500">
                  <a:moveTo>
                    <a:pt x="3452495" y="1696085"/>
                  </a:moveTo>
                  <a:lnTo>
                    <a:pt x="3439413" y="1696085"/>
                  </a:lnTo>
                  <a:lnTo>
                    <a:pt x="3439413" y="1731264"/>
                  </a:lnTo>
                  <a:lnTo>
                    <a:pt x="3452495" y="1731264"/>
                  </a:lnTo>
                  <a:lnTo>
                    <a:pt x="3452495" y="1696085"/>
                  </a:lnTo>
                  <a:close/>
                </a:path>
                <a:path w="4822190" h="4635500">
                  <a:moveTo>
                    <a:pt x="3500628" y="1696085"/>
                  </a:moveTo>
                  <a:lnTo>
                    <a:pt x="3484879" y="1696085"/>
                  </a:lnTo>
                  <a:lnTo>
                    <a:pt x="3484879" y="1731264"/>
                  </a:lnTo>
                  <a:lnTo>
                    <a:pt x="3500628" y="1731264"/>
                  </a:lnTo>
                  <a:lnTo>
                    <a:pt x="3500628" y="1696085"/>
                  </a:lnTo>
                  <a:close/>
                </a:path>
                <a:path w="4822190" h="4635500">
                  <a:moveTo>
                    <a:pt x="3476498" y="1758188"/>
                  </a:moveTo>
                  <a:lnTo>
                    <a:pt x="3463543" y="1758188"/>
                  </a:lnTo>
                  <a:lnTo>
                    <a:pt x="3463543" y="1792478"/>
                  </a:lnTo>
                  <a:lnTo>
                    <a:pt x="3476498" y="1792478"/>
                  </a:lnTo>
                  <a:lnTo>
                    <a:pt x="3476498" y="1758188"/>
                  </a:lnTo>
                  <a:close/>
                </a:path>
                <a:path w="4822190" h="4635500">
                  <a:moveTo>
                    <a:pt x="3546982" y="1758188"/>
                  </a:moveTo>
                  <a:lnTo>
                    <a:pt x="3533012" y="1758188"/>
                  </a:lnTo>
                  <a:lnTo>
                    <a:pt x="3533012" y="1792478"/>
                  </a:lnTo>
                  <a:lnTo>
                    <a:pt x="3546982" y="1792478"/>
                  </a:lnTo>
                  <a:lnTo>
                    <a:pt x="3546982" y="1758188"/>
                  </a:lnTo>
                  <a:close/>
                </a:path>
                <a:path w="4822190" h="4635500">
                  <a:moveTo>
                    <a:pt x="3452495" y="1819275"/>
                  </a:moveTo>
                  <a:lnTo>
                    <a:pt x="3439413" y="1819275"/>
                  </a:lnTo>
                  <a:lnTo>
                    <a:pt x="3439413" y="1854454"/>
                  </a:lnTo>
                  <a:lnTo>
                    <a:pt x="3452495" y="1854454"/>
                  </a:lnTo>
                  <a:lnTo>
                    <a:pt x="3452495" y="1819275"/>
                  </a:lnTo>
                  <a:close/>
                </a:path>
                <a:path w="4822190" h="4635500">
                  <a:moveTo>
                    <a:pt x="3500628" y="1819275"/>
                  </a:moveTo>
                  <a:lnTo>
                    <a:pt x="3484879" y="1819275"/>
                  </a:lnTo>
                  <a:lnTo>
                    <a:pt x="3484879" y="1854454"/>
                  </a:lnTo>
                  <a:lnTo>
                    <a:pt x="3500628" y="1854454"/>
                  </a:lnTo>
                  <a:lnTo>
                    <a:pt x="3500628" y="1819275"/>
                  </a:lnTo>
                  <a:close/>
                </a:path>
                <a:path w="4822190" h="4635500">
                  <a:moveTo>
                    <a:pt x="3522853" y="1819275"/>
                  </a:moveTo>
                  <a:lnTo>
                    <a:pt x="3509009" y="1819275"/>
                  </a:lnTo>
                  <a:lnTo>
                    <a:pt x="3509009" y="1854454"/>
                  </a:lnTo>
                  <a:lnTo>
                    <a:pt x="3522853" y="1854454"/>
                  </a:lnTo>
                  <a:lnTo>
                    <a:pt x="3522853" y="1819275"/>
                  </a:lnTo>
                  <a:close/>
                </a:path>
                <a:path w="4822190" h="4635500">
                  <a:moveTo>
                    <a:pt x="3557142" y="1819275"/>
                  </a:moveTo>
                  <a:lnTo>
                    <a:pt x="3555237" y="1819275"/>
                  </a:lnTo>
                  <a:lnTo>
                    <a:pt x="3555237" y="1854454"/>
                  </a:lnTo>
                  <a:lnTo>
                    <a:pt x="3557142" y="1854454"/>
                  </a:lnTo>
                  <a:lnTo>
                    <a:pt x="3557142" y="1819275"/>
                  </a:lnTo>
                  <a:close/>
                </a:path>
                <a:path w="4822190" h="4635500">
                  <a:moveTo>
                    <a:pt x="3570985" y="1819275"/>
                  </a:moveTo>
                  <a:lnTo>
                    <a:pt x="3568318" y="1819275"/>
                  </a:lnTo>
                  <a:lnTo>
                    <a:pt x="3568318" y="1854454"/>
                  </a:lnTo>
                  <a:lnTo>
                    <a:pt x="3570985" y="1854454"/>
                  </a:lnTo>
                  <a:lnTo>
                    <a:pt x="3570985" y="1819275"/>
                  </a:lnTo>
                  <a:close/>
                </a:path>
                <a:path w="4822190" h="4635500">
                  <a:moveTo>
                    <a:pt x="3476498" y="1880489"/>
                  </a:moveTo>
                  <a:lnTo>
                    <a:pt x="3463543" y="1880489"/>
                  </a:lnTo>
                  <a:lnTo>
                    <a:pt x="3463543" y="1915668"/>
                  </a:lnTo>
                  <a:lnTo>
                    <a:pt x="3476498" y="1915668"/>
                  </a:lnTo>
                  <a:lnTo>
                    <a:pt x="3476498" y="1880489"/>
                  </a:lnTo>
                  <a:close/>
                </a:path>
                <a:path w="4822190" h="4635500">
                  <a:moveTo>
                    <a:pt x="3522853" y="1880489"/>
                  </a:moveTo>
                  <a:lnTo>
                    <a:pt x="3509009" y="1880489"/>
                  </a:lnTo>
                  <a:lnTo>
                    <a:pt x="3509009" y="1915668"/>
                  </a:lnTo>
                  <a:lnTo>
                    <a:pt x="3522853" y="1915668"/>
                  </a:lnTo>
                  <a:lnTo>
                    <a:pt x="3522853" y="1880489"/>
                  </a:lnTo>
                  <a:close/>
                </a:path>
                <a:path w="4822190" h="4635500">
                  <a:moveTo>
                    <a:pt x="3500628" y="1941576"/>
                  </a:moveTo>
                  <a:lnTo>
                    <a:pt x="3439413" y="1941576"/>
                  </a:lnTo>
                  <a:lnTo>
                    <a:pt x="3439413" y="1976755"/>
                  </a:lnTo>
                  <a:lnTo>
                    <a:pt x="3500628" y="1976755"/>
                  </a:lnTo>
                  <a:lnTo>
                    <a:pt x="3500628" y="1941576"/>
                  </a:lnTo>
                  <a:close/>
                </a:path>
                <a:path w="4822190" h="4635500">
                  <a:moveTo>
                    <a:pt x="3522853" y="1941576"/>
                  </a:moveTo>
                  <a:lnTo>
                    <a:pt x="3509009" y="1941576"/>
                  </a:lnTo>
                  <a:lnTo>
                    <a:pt x="3509009" y="1976755"/>
                  </a:lnTo>
                  <a:lnTo>
                    <a:pt x="3522853" y="1976755"/>
                  </a:lnTo>
                  <a:lnTo>
                    <a:pt x="3522853" y="1941576"/>
                  </a:lnTo>
                  <a:close/>
                </a:path>
                <a:path w="4822190" h="4635500">
                  <a:moveTo>
                    <a:pt x="3546982" y="2005457"/>
                  </a:moveTo>
                  <a:lnTo>
                    <a:pt x="3509009" y="2005457"/>
                  </a:lnTo>
                  <a:lnTo>
                    <a:pt x="3509009" y="2037969"/>
                  </a:lnTo>
                  <a:lnTo>
                    <a:pt x="3546982" y="2037969"/>
                  </a:lnTo>
                  <a:lnTo>
                    <a:pt x="3546982" y="2005457"/>
                  </a:lnTo>
                  <a:close/>
                </a:path>
                <a:path w="4822190" h="4635500">
                  <a:moveTo>
                    <a:pt x="3557142" y="2005457"/>
                  </a:moveTo>
                  <a:lnTo>
                    <a:pt x="3555237" y="2005457"/>
                  </a:lnTo>
                  <a:lnTo>
                    <a:pt x="3555237" y="2037969"/>
                  </a:lnTo>
                  <a:lnTo>
                    <a:pt x="3557142" y="2037969"/>
                  </a:lnTo>
                  <a:lnTo>
                    <a:pt x="3557142" y="2005457"/>
                  </a:lnTo>
                  <a:close/>
                </a:path>
                <a:path w="4822190" h="4635500">
                  <a:moveTo>
                    <a:pt x="3570985" y="2005457"/>
                  </a:moveTo>
                  <a:lnTo>
                    <a:pt x="3568318" y="2005457"/>
                  </a:lnTo>
                  <a:lnTo>
                    <a:pt x="3568318" y="2037969"/>
                  </a:lnTo>
                  <a:lnTo>
                    <a:pt x="3570985" y="2037969"/>
                  </a:lnTo>
                  <a:lnTo>
                    <a:pt x="3570985" y="2005457"/>
                  </a:lnTo>
                  <a:close/>
                </a:path>
                <a:path w="4822190" h="4635500">
                  <a:moveTo>
                    <a:pt x="3452495" y="2066671"/>
                  </a:moveTo>
                  <a:lnTo>
                    <a:pt x="3391280" y="2066671"/>
                  </a:lnTo>
                  <a:lnTo>
                    <a:pt x="3391280" y="2099945"/>
                  </a:lnTo>
                  <a:lnTo>
                    <a:pt x="3452495" y="2099945"/>
                  </a:lnTo>
                  <a:lnTo>
                    <a:pt x="3452495" y="2066671"/>
                  </a:lnTo>
                  <a:close/>
                </a:path>
                <a:path w="4822190" h="4635500">
                  <a:moveTo>
                    <a:pt x="3522853" y="2066671"/>
                  </a:moveTo>
                  <a:lnTo>
                    <a:pt x="3509009" y="2066671"/>
                  </a:lnTo>
                  <a:lnTo>
                    <a:pt x="3509009" y="2099945"/>
                  </a:lnTo>
                  <a:lnTo>
                    <a:pt x="3522853" y="2099945"/>
                  </a:lnTo>
                  <a:lnTo>
                    <a:pt x="3522853" y="2066671"/>
                  </a:lnTo>
                  <a:close/>
                </a:path>
                <a:path w="4822190" h="4635500">
                  <a:moveTo>
                    <a:pt x="3557142" y="2066671"/>
                  </a:moveTo>
                  <a:lnTo>
                    <a:pt x="3555237" y="2066671"/>
                  </a:lnTo>
                  <a:lnTo>
                    <a:pt x="3555237" y="2099945"/>
                  </a:lnTo>
                  <a:lnTo>
                    <a:pt x="3557142" y="2099945"/>
                  </a:lnTo>
                  <a:lnTo>
                    <a:pt x="3557142" y="2066671"/>
                  </a:lnTo>
                  <a:close/>
                </a:path>
                <a:path w="4822190" h="4635500">
                  <a:moveTo>
                    <a:pt x="3570985" y="2066671"/>
                  </a:moveTo>
                  <a:lnTo>
                    <a:pt x="3568318" y="2066671"/>
                  </a:lnTo>
                  <a:lnTo>
                    <a:pt x="3568318" y="2099945"/>
                  </a:lnTo>
                  <a:lnTo>
                    <a:pt x="3570985" y="2099945"/>
                  </a:lnTo>
                  <a:lnTo>
                    <a:pt x="3570985" y="2066671"/>
                  </a:lnTo>
                  <a:close/>
                </a:path>
                <a:path w="4822190" h="4635500">
                  <a:moveTo>
                    <a:pt x="3476498" y="2127758"/>
                  </a:moveTo>
                  <a:lnTo>
                    <a:pt x="3463543" y="2127758"/>
                  </a:lnTo>
                  <a:lnTo>
                    <a:pt x="3463543" y="2161159"/>
                  </a:lnTo>
                  <a:lnTo>
                    <a:pt x="3476498" y="2161159"/>
                  </a:lnTo>
                  <a:lnTo>
                    <a:pt x="3476498" y="2127758"/>
                  </a:lnTo>
                  <a:close/>
                </a:path>
                <a:path w="4822190" h="4635500">
                  <a:moveTo>
                    <a:pt x="3500628" y="2127758"/>
                  </a:moveTo>
                  <a:lnTo>
                    <a:pt x="3484879" y="2127758"/>
                  </a:lnTo>
                  <a:lnTo>
                    <a:pt x="3484879" y="2161159"/>
                  </a:lnTo>
                  <a:lnTo>
                    <a:pt x="3500628" y="2161159"/>
                  </a:lnTo>
                  <a:lnTo>
                    <a:pt x="3500628" y="2127758"/>
                  </a:lnTo>
                  <a:close/>
                </a:path>
                <a:path w="4822190" h="4635500">
                  <a:moveTo>
                    <a:pt x="3555237" y="2127758"/>
                  </a:moveTo>
                  <a:lnTo>
                    <a:pt x="3533012" y="2127758"/>
                  </a:lnTo>
                  <a:lnTo>
                    <a:pt x="3533012" y="2161159"/>
                  </a:lnTo>
                  <a:lnTo>
                    <a:pt x="3555237" y="2161159"/>
                  </a:lnTo>
                  <a:lnTo>
                    <a:pt x="3555237" y="2127758"/>
                  </a:lnTo>
                  <a:close/>
                </a:path>
                <a:path w="4822190" h="4635500">
                  <a:moveTo>
                    <a:pt x="3570985" y="2127758"/>
                  </a:moveTo>
                  <a:lnTo>
                    <a:pt x="3568318" y="2127758"/>
                  </a:lnTo>
                  <a:lnTo>
                    <a:pt x="3568318" y="2161159"/>
                  </a:lnTo>
                  <a:lnTo>
                    <a:pt x="3570985" y="2161159"/>
                  </a:lnTo>
                  <a:lnTo>
                    <a:pt x="3570985" y="2127758"/>
                  </a:lnTo>
                  <a:close/>
                </a:path>
                <a:path w="4822190" h="4635500">
                  <a:moveTo>
                    <a:pt x="3476498" y="2189861"/>
                  </a:moveTo>
                  <a:lnTo>
                    <a:pt x="3463543" y="2189861"/>
                  </a:lnTo>
                  <a:lnTo>
                    <a:pt x="3463543" y="2224151"/>
                  </a:lnTo>
                  <a:lnTo>
                    <a:pt x="3476498" y="2224151"/>
                  </a:lnTo>
                  <a:lnTo>
                    <a:pt x="3476498" y="2189861"/>
                  </a:lnTo>
                  <a:close/>
                </a:path>
                <a:path w="4822190" h="4635500">
                  <a:moveTo>
                    <a:pt x="3522853" y="2189861"/>
                  </a:moveTo>
                  <a:lnTo>
                    <a:pt x="3509009" y="2189861"/>
                  </a:lnTo>
                  <a:lnTo>
                    <a:pt x="3509009" y="2224151"/>
                  </a:lnTo>
                  <a:lnTo>
                    <a:pt x="3522853" y="2224151"/>
                  </a:lnTo>
                  <a:lnTo>
                    <a:pt x="3522853" y="2189861"/>
                  </a:lnTo>
                  <a:close/>
                </a:path>
                <a:path w="4822190" h="4635500">
                  <a:moveTo>
                    <a:pt x="3570985" y="2189861"/>
                  </a:moveTo>
                  <a:lnTo>
                    <a:pt x="3557142" y="2189861"/>
                  </a:lnTo>
                  <a:lnTo>
                    <a:pt x="3557142" y="2224151"/>
                  </a:lnTo>
                  <a:lnTo>
                    <a:pt x="3570985" y="2224151"/>
                  </a:lnTo>
                  <a:lnTo>
                    <a:pt x="3570985" y="2189861"/>
                  </a:lnTo>
                  <a:close/>
                </a:path>
                <a:path w="4822190" h="4635500">
                  <a:moveTo>
                    <a:pt x="3522853" y="2250948"/>
                  </a:moveTo>
                  <a:lnTo>
                    <a:pt x="3463543" y="2250948"/>
                  </a:lnTo>
                  <a:lnTo>
                    <a:pt x="3463543" y="2286127"/>
                  </a:lnTo>
                  <a:lnTo>
                    <a:pt x="3522853" y="2286127"/>
                  </a:lnTo>
                  <a:lnTo>
                    <a:pt x="3522853" y="2250948"/>
                  </a:lnTo>
                  <a:close/>
                </a:path>
                <a:path w="4822190" h="4635500">
                  <a:moveTo>
                    <a:pt x="3570985" y="2250948"/>
                  </a:moveTo>
                  <a:lnTo>
                    <a:pt x="3557142" y="2250948"/>
                  </a:lnTo>
                  <a:lnTo>
                    <a:pt x="3557142" y="2286127"/>
                  </a:lnTo>
                  <a:lnTo>
                    <a:pt x="3570985" y="2286127"/>
                  </a:lnTo>
                  <a:lnTo>
                    <a:pt x="3570985" y="2250948"/>
                  </a:lnTo>
                  <a:close/>
                </a:path>
                <a:path w="4822190" h="4635500">
                  <a:moveTo>
                    <a:pt x="3452495" y="2312162"/>
                  </a:moveTo>
                  <a:lnTo>
                    <a:pt x="3439413" y="2312162"/>
                  </a:lnTo>
                  <a:lnTo>
                    <a:pt x="3439413" y="2347341"/>
                  </a:lnTo>
                  <a:lnTo>
                    <a:pt x="3452495" y="2347341"/>
                  </a:lnTo>
                  <a:lnTo>
                    <a:pt x="3452495" y="2312162"/>
                  </a:lnTo>
                  <a:close/>
                </a:path>
                <a:path w="4822190" h="4635500">
                  <a:moveTo>
                    <a:pt x="3557142" y="2312162"/>
                  </a:moveTo>
                  <a:lnTo>
                    <a:pt x="3555237" y="2312162"/>
                  </a:lnTo>
                  <a:lnTo>
                    <a:pt x="3555237" y="2347341"/>
                  </a:lnTo>
                  <a:lnTo>
                    <a:pt x="3557142" y="2347341"/>
                  </a:lnTo>
                  <a:lnTo>
                    <a:pt x="3557142" y="2312162"/>
                  </a:lnTo>
                  <a:close/>
                </a:path>
                <a:path w="4822190" h="4635500">
                  <a:moveTo>
                    <a:pt x="3570985" y="2312162"/>
                  </a:moveTo>
                  <a:lnTo>
                    <a:pt x="3568318" y="2312162"/>
                  </a:lnTo>
                  <a:lnTo>
                    <a:pt x="3568318" y="2347341"/>
                  </a:lnTo>
                  <a:lnTo>
                    <a:pt x="3570985" y="2347341"/>
                  </a:lnTo>
                  <a:lnTo>
                    <a:pt x="3570985" y="2312162"/>
                  </a:lnTo>
                  <a:close/>
                </a:path>
                <a:path w="4822190" h="4635500">
                  <a:moveTo>
                    <a:pt x="3452495" y="2373249"/>
                  </a:moveTo>
                  <a:lnTo>
                    <a:pt x="3439413" y="2373249"/>
                  </a:lnTo>
                  <a:lnTo>
                    <a:pt x="3439413" y="2408428"/>
                  </a:lnTo>
                  <a:lnTo>
                    <a:pt x="3452495" y="2408428"/>
                  </a:lnTo>
                  <a:lnTo>
                    <a:pt x="3452495" y="2373249"/>
                  </a:lnTo>
                  <a:close/>
                </a:path>
                <a:path w="4822190" h="4635500">
                  <a:moveTo>
                    <a:pt x="3476498" y="2373249"/>
                  </a:moveTo>
                  <a:lnTo>
                    <a:pt x="3463543" y="2373249"/>
                  </a:lnTo>
                  <a:lnTo>
                    <a:pt x="3463543" y="2408428"/>
                  </a:lnTo>
                  <a:lnTo>
                    <a:pt x="3476498" y="2408428"/>
                  </a:lnTo>
                  <a:lnTo>
                    <a:pt x="3476498" y="2373249"/>
                  </a:lnTo>
                  <a:close/>
                </a:path>
                <a:path w="4822190" h="4635500">
                  <a:moveTo>
                    <a:pt x="3522853" y="2373249"/>
                  </a:moveTo>
                  <a:lnTo>
                    <a:pt x="3509009" y="2373249"/>
                  </a:lnTo>
                  <a:lnTo>
                    <a:pt x="3509009" y="2408428"/>
                  </a:lnTo>
                  <a:lnTo>
                    <a:pt x="3522853" y="2408428"/>
                  </a:lnTo>
                  <a:lnTo>
                    <a:pt x="3522853" y="2373249"/>
                  </a:lnTo>
                  <a:close/>
                </a:path>
                <a:path w="4822190" h="4635500">
                  <a:moveTo>
                    <a:pt x="3555237" y="2373249"/>
                  </a:moveTo>
                  <a:lnTo>
                    <a:pt x="3533012" y="2373249"/>
                  </a:lnTo>
                  <a:lnTo>
                    <a:pt x="3533012" y="2408428"/>
                  </a:lnTo>
                  <a:lnTo>
                    <a:pt x="3555237" y="2408428"/>
                  </a:lnTo>
                  <a:lnTo>
                    <a:pt x="3555237" y="2373249"/>
                  </a:lnTo>
                  <a:close/>
                </a:path>
                <a:path w="4822190" h="4635500">
                  <a:moveTo>
                    <a:pt x="3592322" y="2373249"/>
                  </a:moveTo>
                  <a:lnTo>
                    <a:pt x="3570985" y="2373249"/>
                  </a:lnTo>
                  <a:lnTo>
                    <a:pt x="3570985" y="2408428"/>
                  </a:lnTo>
                  <a:lnTo>
                    <a:pt x="3592322" y="2408428"/>
                  </a:lnTo>
                  <a:lnTo>
                    <a:pt x="3592322" y="2373249"/>
                  </a:lnTo>
                  <a:close/>
                </a:path>
                <a:path w="4822190" h="4635500">
                  <a:moveTo>
                    <a:pt x="3500628" y="2435352"/>
                  </a:moveTo>
                  <a:lnTo>
                    <a:pt x="3484879" y="2435352"/>
                  </a:lnTo>
                  <a:lnTo>
                    <a:pt x="3484879" y="2469642"/>
                  </a:lnTo>
                  <a:lnTo>
                    <a:pt x="3500628" y="2469642"/>
                  </a:lnTo>
                  <a:lnTo>
                    <a:pt x="3500628" y="2435352"/>
                  </a:lnTo>
                  <a:close/>
                </a:path>
                <a:path w="4822190" h="4635500">
                  <a:moveTo>
                    <a:pt x="3546982" y="2435352"/>
                  </a:moveTo>
                  <a:lnTo>
                    <a:pt x="3533012" y="2435352"/>
                  </a:lnTo>
                  <a:lnTo>
                    <a:pt x="3533012" y="2469642"/>
                  </a:lnTo>
                  <a:lnTo>
                    <a:pt x="3546982" y="2469642"/>
                  </a:lnTo>
                  <a:lnTo>
                    <a:pt x="3546982" y="2435352"/>
                  </a:lnTo>
                  <a:close/>
                </a:path>
                <a:path w="4822190" h="4635500">
                  <a:moveTo>
                    <a:pt x="3570985" y="2435352"/>
                  </a:moveTo>
                  <a:lnTo>
                    <a:pt x="3557142" y="2435352"/>
                  </a:lnTo>
                  <a:lnTo>
                    <a:pt x="3557142" y="2469642"/>
                  </a:lnTo>
                  <a:lnTo>
                    <a:pt x="3570985" y="2469642"/>
                  </a:lnTo>
                  <a:lnTo>
                    <a:pt x="3570985" y="2435352"/>
                  </a:lnTo>
                  <a:close/>
                </a:path>
                <a:path w="4822190" h="4635500">
                  <a:moveTo>
                    <a:pt x="3476498" y="2496439"/>
                  </a:moveTo>
                  <a:lnTo>
                    <a:pt x="3463543" y="2496439"/>
                  </a:lnTo>
                  <a:lnTo>
                    <a:pt x="3463543" y="2531618"/>
                  </a:lnTo>
                  <a:lnTo>
                    <a:pt x="3476498" y="2531618"/>
                  </a:lnTo>
                  <a:lnTo>
                    <a:pt x="3476498" y="2496439"/>
                  </a:lnTo>
                  <a:close/>
                </a:path>
                <a:path w="4822190" h="4635500">
                  <a:moveTo>
                    <a:pt x="3500628" y="2496439"/>
                  </a:moveTo>
                  <a:lnTo>
                    <a:pt x="3484879" y="2496439"/>
                  </a:lnTo>
                  <a:lnTo>
                    <a:pt x="3484879" y="2531618"/>
                  </a:lnTo>
                  <a:lnTo>
                    <a:pt x="3500628" y="2531618"/>
                  </a:lnTo>
                  <a:lnTo>
                    <a:pt x="3500628" y="2496439"/>
                  </a:lnTo>
                  <a:close/>
                </a:path>
                <a:path w="4822190" h="4635500">
                  <a:moveTo>
                    <a:pt x="3557142" y="2496439"/>
                  </a:moveTo>
                  <a:lnTo>
                    <a:pt x="3555237" y="2496439"/>
                  </a:lnTo>
                  <a:lnTo>
                    <a:pt x="3555237" y="2531618"/>
                  </a:lnTo>
                  <a:lnTo>
                    <a:pt x="3557142" y="2531618"/>
                  </a:lnTo>
                  <a:lnTo>
                    <a:pt x="3557142" y="2496439"/>
                  </a:lnTo>
                  <a:close/>
                </a:path>
                <a:path w="4822190" h="4635500">
                  <a:moveTo>
                    <a:pt x="3570985" y="2496439"/>
                  </a:moveTo>
                  <a:lnTo>
                    <a:pt x="3568318" y="2496439"/>
                  </a:lnTo>
                  <a:lnTo>
                    <a:pt x="3568318" y="2531618"/>
                  </a:lnTo>
                  <a:lnTo>
                    <a:pt x="3570985" y="2531618"/>
                  </a:lnTo>
                  <a:lnTo>
                    <a:pt x="3570985" y="2496439"/>
                  </a:lnTo>
                  <a:close/>
                </a:path>
                <a:path w="4822190" h="4635500">
                  <a:moveTo>
                    <a:pt x="3452495" y="2557526"/>
                  </a:moveTo>
                  <a:lnTo>
                    <a:pt x="3439413" y="2557526"/>
                  </a:lnTo>
                  <a:lnTo>
                    <a:pt x="3439413" y="2592832"/>
                  </a:lnTo>
                  <a:lnTo>
                    <a:pt x="3452495" y="2592832"/>
                  </a:lnTo>
                  <a:lnTo>
                    <a:pt x="3452495" y="2557526"/>
                  </a:lnTo>
                  <a:close/>
                </a:path>
                <a:path w="4822190" h="4635500">
                  <a:moveTo>
                    <a:pt x="3500628" y="2557526"/>
                  </a:moveTo>
                  <a:lnTo>
                    <a:pt x="3484879" y="2557526"/>
                  </a:lnTo>
                  <a:lnTo>
                    <a:pt x="3484879" y="2592832"/>
                  </a:lnTo>
                  <a:lnTo>
                    <a:pt x="3500628" y="2592832"/>
                  </a:lnTo>
                  <a:lnTo>
                    <a:pt x="3500628" y="2557526"/>
                  </a:lnTo>
                  <a:close/>
                </a:path>
                <a:path w="4822190" h="4635500">
                  <a:moveTo>
                    <a:pt x="3546982" y="2557526"/>
                  </a:moveTo>
                  <a:lnTo>
                    <a:pt x="3533012" y="2557526"/>
                  </a:lnTo>
                  <a:lnTo>
                    <a:pt x="3533012" y="2592832"/>
                  </a:lnTo>
                  <a:lnTo>
                    <a:pt x="3546982" y="2592832"/>
                  </a:lnTo>
                  <a:lnTo>
                    <a:pt x="3546982" y="2557526"/>
                  </a:lnTo>
                  <a:close/>
                </a:path>
                <a:path w="4822190" h="4635500">
                  <a:moveTo>
                    <a:pt x="3476498" y="2618740"/>
                  </a:moveTo>
                  <a:lnTo>
                    <a:pt x="3463543" y="2618740"/>
                  </a:lnTo>
                  <a:lnTo>
                    <a:pt x="3463543" y="2653919"/>
                  </a:lnTo>
                  <a:lnTo>
                    <a:pt x="3476498" y="2653919"/>
                  </a:lnTo>
                  <a:lnTo>
                    <a:pt x="3476498" y="2618740"/>
                  </a:lnTo>
                  <a:close/>
                </a:path>
                <a:path w="4822190" h="4635500">
                  <a:moveTo>
                    <a:pt x="3522853" y="2618740"/>
                  </a:moveTo>
                  <a:lnTo>
                    <a:pt x="3509009" y="2618740"/>
                  </a:lnTo>
                  <a:lnTo>
                    <a:pt x="3509009" y="2653919"/>
                  </a:lnTo>
                  <a:lnTo>
                    <a:pt x="3522853" y="2653919"/>
                  </a:lnTo>
                  <a:lnTo>
                    <a:pt x="3522853" y="2618740"/>
                  </a:lnTo>
                  <a:close/>
                </a:path>
                <a:path w="4822190" h="4635500">
                  <a:moveTo>
                    <a:pt x="3570985" y="2618740"/>
                  </a:moveTo>
                  <a:lnTo>
                    <a:pt x="3557142" y="2618740"/>
                  </a:lnTo>
                  <a:lnTo>
                    <a:pt x="3557142" y="2653919"/>
                  </a:lnTo>
                  <a:lnTo>
                    <a:pt x="3570985" y="2653919"/>
                  </a:lnTo>
                  <a:lnTo>
                    <a:pt x="3570985" y="2618740"/>
                  </a:lnTo>
                  <a:close/>
                </a:path>
                <a:path w="4822190" h="4635500">
                  <a:moveTo>
                    <a:pt x="3452495" y="2682621"/>
                  </a:moveTo>
                  <a:lnTo>
                    <a:pt x="3439413" y="2682621"/>
                  </a:lnTo>
                  <a:lnTo>
                    <a:pt x="3439413" y="2715006"/>
                  </a:lnTo>
                  <a:lnTo>
                    <a:pt x="3452495" y="2715006"/>
                  </a:lnTo>
                  <a:lnTo>
                    <a:pt x="3452495" y="2682621"/>
                  </a:lnTo>
                  <a:close/>
                </a:path>
                <a:path w="4822190" h="4635500">
                  <a:moveTo>
                    <a:pt x="3500628" y="2682621"/>
                  </a:moveTo>
                  <a:lnTo>
                    <a:pt x="3484879" y="2682621"/>
                  </a:lnTo>
                  <a:lnTo>
                    <a:pt x="3484879" y="2715006"/>
                  </a:lnTo>
                  <a:lnTo>
                    <a:pt x="3500628" y="2715006"/>
                  </a:lnTo>
                  <a:lnTo>
                    <a:pt x="3500628" y="2682621"/>
                  </a:lnTo>
                  <a:close/>
                </a:path>
                <a:path w="4822190" h="4635500">
                  <a:moveTo>
                    <a:pt x="3557142" y="2682621"/>
                  </a:moveTo>
                  <a:lnTo>
                    <a:pt x="3555237" y="2682621"/>
                  </a:lnTo>
                  <a:lnTo>
                    <a:pt x="3555237" y="2715006"/>
                  </a:lnTo>
                  <a:lnTo>
                    <a:pt x="3557142" y="2715006"/>
                  </a:lnTo>
                  <a:lnTo>
                    <a:pt x="3557142" y="2682621"/>
                  </a:lnTo>
                  <a:close/>
                </a:path>
                <a:path w="4822190" h="4635500">
                  <a:moveTo>
                    <a:pt x="3570985" y="2682621"/>
                  </a:moveTo>
                  <a:lnTo>
                    <a:pt x="3568318" y="2682621"/>
                  </a:lnTo>
                  <a:lnTo>
                    <a:pt x="3568318" y="2715006"/>
                  </a:lnTo>
                  <a:lnTo>
                    <a:pt x="3570985" y="2715006"/>
                  </a:lnTo>
                  <a:lnTo>
                    <a:pt x="3570985" y="2682621"/>
                  </a:lnTo>
                  <a:close/>
                </a:path>
                <a:path w="4822190" h="4635500">
                  <a:moveTo>
                    <a:pt x="3356102" y="2741930"/>
                  </a:moveTo>
                  <a:lnTo>
                    <a:pt x="3343148" y="2741930"/>
                  </a:lnTo>
                  <a:lnTo>
                    <a:pt x="3343148" y="2774315"/>
                  </a:lnTo>
                  <a:lnTo>
                    <a:pt x="3356102" y="2774315"/>
                  </a:lnTo>
                  <a:lnTo>
                    <a:pt x="3356102" y="2741930"/>
                  </a:lnTo>
                  <a:close/>
                </a:path>
                <a:path w="4822190" h="4635500">
                  <a:moveTo>
                    <a:pt x="3428364" y="2741930"/>
                  </a:moveTo>
                  <a:lnTo>
                    <a:pt x="3415410" y="2741930"/>
                  </a:lnTo>
                  <a:lnTo>
                    <a:pt x="3415410" y="2774315"/>
                  </a:lnTo>
                  <a:lnTo>
                    <a:pt x="3428364" y="2774315"/>
                  </a:lnTo>
                  <a:lnTo>
                    <a:pt x="3428364" y="2741930"/>
                  </a:lnTo>
                  <a:close/>
                </a:path>
                <a:path w="4822190" h="4635500">
                  <a:moveTo>
                    <a:pt x="3452495" y="2741930"/>
                  </a:moveTo>
                  <a:lnTo>
                    <a:pt x="3439413" y="2741930"/>
                  </a:lnTo>
                  <a:lnTo>
                    <a:pt x="3439413" y="2774315"/>
                  </a:lnTo>
                  <a:lnTo>
                    <a:pt x="3452495" y="2774315"/>
                  </a:lnTo>
                  <a:lnTo>
                    <a:pt x="3452495" y="2741930"/>
                  </a:lnTo>
                  <a:close/>
                </a:path>
                <a:path w="4822190" h="4635500">
                  <a:moveTo>
                    <a:pt x="3500628" y="2741930"/>
                  </a:moveTo>
                  <a:lnTo>
                    <a:pt x="3484879" y="2741930"/>
                  </a:lnTo>
                  <a:lnTo>
                    <a:pt x="3484879" y="2774315"/>
                  </a:lnTo>
                  <a:lnTo>
                    <a:pt x="3500628" y="2774315"/>
                  </a:lnTo>
                  <a:lnTo>
                    <a:pt x="3500628" y="2741930"/>
                  </a:lnTo>
                  <a:close/>
                </a:path>
                <a:path w="4822190" h="4635500">
                  <a:moveTo>
                    <a:pt x="3309747" y="2798445"/>
                  </a:moveTo>
                  <a:lnTo>
                    <a:pt x="3296792" y="2798445"/>
                  </a:lnTo>
                  <a:lnTo>
                    <a:pt x="3296792" y="2831719"/>
                  </a:lnTo>
                  <a:lnTo>
                    <a:pt x="3309747" y="2831719"/>
                  </a:lnTo>
                  <a:lnTo>
                    <a:pt x="3309747" y="2798445"/>
                  </a:lnTo>
                  <a:close/>
                </a:path>
                <a:path w="4822190" h="4635500">
                  <a:moveTo>
                    <a:pt x="3333877" y="2798445"/>
                  </a:moveTo>
                  <a:lnTo>
                    <a:pt x="3320923" y="2798445"/>
                  </a:lnTo>
                  <a:lnTo>
                    <a:pt x="3320923" y="2831719"/>
                  </a:lnTo>
                  <a:lnTo>
                    <a:pt x="3333877" y="2831719"/>
                  </a:lnTo>
                  <a:lnTo>
                    <a:pt x="3333877" y="2798445"/>
                  </a:lnTo>
                  <a:close/>
                </a:path>
                <a:path w="4822190" h="4635500">
                  <a:moveTo>
                    <a:pt x="3404234" y="2798445"/>
                  </a:moveTo>
                  <a:lnTo>
                    <a:pt x="3391280" y="2798445"/>
                  </a:lnTo>
                  <a:lnTo>
                    <a:pt x="3391280" y="2831719"/>
                  </a:lnTo>
                  <a:lnTo>
                    <a:pt x="3404234" y="2831719"/>
                  </a:lnTo>
                  <a:lnTo>
                    <a:pt x="3404234" y="2798445"/>
                  </a:lnTo>
                  <a:close/>
                </a:path>
                <a:path w="4822190" h="4635500">
                  <a:moveTo>
                    <a:pt x="3452495" y="2798445"/>
                  </a:moveTo>
                  <a:lnTo>
                    <a:pt x="3439413" y="2798445"/>
                  </a:lnTo>
                  <a:lnTo>
                    <a:pt x="3439413" y="2831719"/>
                  </a:lnTo>
                  <a:lnTo>
                    <a:pt x="3452495" y="2831719"/>
                  </a:lnTo>
                  <a:lnTo>
                    <a:pt x="3452495" y="2798445"/>
                  </a:lnTo>
                  <a:close/>
                </a:path>
                <a:path w="4822190" h="4635500">
                  <a:moveTo>
                    <a:pt x="3557142" y="2798445"/>
                  </a:moveTo>
                  <a:lnTo>
                    <a:pt x="3555237" y="2798445"/>
                  </a:lnTo>
                  <a:lnTo>
                    <a:pt x="3555237" y="2831719"/>
                  </a:lnTo>
                  <a:lnTo>
                    <a:pt x="3557142" y="2831719"/>
                  </a:lnTo>
                  <a:lnTo>
                    <a:pt x="3557142" y="2798445"/>
                  </a:lnTo>
                  <a:close/>
                </a:path>
                <a:path w="4822190" h="4635500">
                  <a:moveTo>
                    <a:pt x="3570985" y="2798445"/>
                  </a:moveTo>
                  <a:lnTo>
                    <a:pt x="3568318" y="2798445"/>
                  </a:lnTo>
                  <a:lnTo>
                    <a:pt x="3568318" y="2831719"/>
                  </a:lnTo>
                  <a:lnTo>
                    <a:pt x="3570985" y="2831719"/>
                  </a:lnTo>
                  <a:lnTo>
                    <a:pt x="3570985" y="2798445"/>
                  </a:lnTo>
                  <a:close/>
                </a:path>
                <a:path w="4822190" h="4635500">
                  <a:moveTo>
                    <a:pt x="3428364" y="2853055"/>
                  </a:moveTo>
                  <a:lnTo>
                    <a:pt x="3415410" y="2853055"/>
                  </a:lnTo>
                  <a:lnTo>
                    <a:pt x="3415410" y="2886456"/>
                  </a:lnTo>
                  <a:lnTo>
                    <a:pt x="3428364" y="2886456"/>
                  </a:lnTo>
                  <a:lnTo>
                    <a:pt x="3428364" y="2853055"/>
                  </a:lnTo>
                  <a:close/>
                </a:path>
                <a:path w="4822190" h="4635500">
                  <a:moveTo>
                    <a:pt x="3380231" y="2853055"/>
                  </a:moveTo>
                  <a:lnTo>
                    <a:pt x="3367151" y="2853055"/>
                  </a:lnTo>
                  <a:lnTo>
                    <a:pt x="3367151" y="2886456"/>
                  </a:lnTo>
                  <a:lnTo>
                    <a:pt x="3380231" y="2886456"/>
                  </a:lnTo>
                  <a:lnTo>
                    <a:pt x="3380231" y="2853055"/>
                  </a:lnTo>
                  <a:close/>
                </a:path>
                <a:path w="4822190" h="4635500">
                  <a:moveTo>
                    <a:pt x="3546982" y="2853055"/>
                  </a:moveTo>
                  <a:lnTo>
                    <a:pt x="3533012" y="2853055"/>
                  </a:lnTo>
                  <a:lnTo>
                    <a:pt x="3533012" y="2886456"/>
                  </a:lnTo>
                  <a:lnTo>
                    <a:pt x="3546982" y="2886456"/>
                  </a:lnTo>
                  <a:lnTo>
                    <a:pt x="3546982" y="2853055"/>
                  </a:lnTo>
                  <a:close/>
                </a:path>
                <a:path w="4822190" h="4635500">
                  <a:moveTo>
                    <a:pt x="3570985" y="2853055"/>
                  </a:moveTo>
                  <a:lnTo>
                    <a:pt x="3557142" y="2853055"/>
                  </a:lnTo>
                  <a:lnTo>
                    <a:pt x="3557142" y="2886456"/>
                  </a:lnTo>
                  <a:lnTo>
                    <a:pt x="3570985" y="2886456"/>
                  </a:lnTo>
                  <a:lnTo>
                    <a:pt x="3570985" y="2853055"/>
                  </a:lnTo>
                  <a:close/>
                </a:path>
                <a:path w="4822190" h="4635500">
                  <a:moveTo>
                    <a:pt x="3309747" y="2908681"/>
                  </a:moveTo>
                  <a:lnTo>
                    <a:pt x="3296792" y="2908681"/>
                  </a:lnTo>
                  <a:lnTo>
                    <a:pt x="3296792" y="2941066"/>
                  </a:lnTo>
                  <a:lnTo>
                    <a:pt x="3309747" y="2941066"/>
                  </a:lnTo>
                  <a:lnTo>
                    <a:pt x="3309747" y="2908681"/>
                  </a:lnTo>
                  <a:close/>
                </a:path>
                <a:path w="4822190" h="4635500">
                  <a:moveTo>
                    <a:pt x="3476498" y="2908681"/>
                  </a:moveTo>
                  <a:lnTo>
                    <a:pt x="3463543" y="2908681"/>
                  </a:lnTo>
                  <a:lnTo>
                    <a:pt x="3463543" y="2941066"/>
                  </a:lnTo>
                  <a:lnTo>
                    <a:pt x="3476498" y="2941066"/>
                  </a:lnTo>
                  <a:lnTo>
                    <a:pt x="3476498" y="2908681"/>
                  </a:lnTo>
                  <a:close/>
                </a:path>
                <a:path w="4822190" h="4635500">
                  <a:moveTo>
                    <a:pt x="3356102" y="2908681"/>
                  </a:moveTo>
                  <a:lnTo>
                    <a:pt x="3343148" y="2908681"/>
                  </a:lnTo>
                  <a:lnTo>
                    <a:pt x="3343148" y="2941066"/>
                  </a:lnTo>
                  <a:lnTo>
                    <a:pt x="3356102" y="2941066"/>
                  </a:lnTo>
                  <a:lnTo>
                    <a:pt x="3356102" y="2908681"/>
                  </a:lnTo>
                  <a:close/>
                </a:path>
                <a:path w="4822190" h="4635500">
                  <a:moveTo>
                    <a:pt x="3522853" y="2908681"/>
                  </a:moveTo>
                  <a:lnTo>
                    <a:pt x="3509009" y="2908681"/>
                  </a:lnTo>
                  <a:lnTo>
                    <a:pt x="3509009" y="2941066"/>
                  </a:lnTo>
                  <a:lnTo>
                    <a:pt x="3522853" y="2941066"/>
                  </a:lnTo>
                  <a:lnTo>
                    <a:pt x="3522853" y="2908681"/>
                  </a:lnTo>
                  <a:close/>
                </a:path>
                <a:path w="4822190" h="4635500">
                  <a:moveTo>
                    <a:pt x="3570985" y="2908681"/>
                  </a:moveTo>
                  <a:lnTo>
                    <a:pt x="3557142" y="2908681"/>
                  </a:lnTo>
                  <a:lnTo>
                    <a:pt x="3557142" y="2941066"/>
                  </a:lnTo>
                  <a:lnTo>
                    <a:pt x="3570985" y="2941066"/>
                  </a:lnTo>
                  <a:lnTo>
                    <a:pt x="3570985" y="2908681"/>
                  </a:lnTo>
                  <a:close/>
                </a:path>
                <a:path w="4822190" h="4635500">
                  <a:moveTo>
                    <a:pt x="3309747" y="2960497"/>
                  </a:moveTo>
                  <a:lnTo>
                    <a:pt x="3296792" y="2960497"/>
                  </a:lnTo>
                  <a:lnTo>
                    <a:pt x="3296792" y="2995676"/>
                  </a:lnTo>
                  <a:lnTo>
                    <a:pt x="3309747" y="2995676"/>
                  </a:lnTo>
                  <a:lnTo>
                    <a:pt x="3309747" y="2960497"/>
                  </a:lnTo>
                  <a:close/>
                </a:path>
                <a:path w="4822190" h="4635500">
                  <a:moveTo>
                    <a:pt x="3380231" y="2960497"/>
                  </a:moveTo>
                  <a:lnTo>
                    <a:pt x="3367151" y="2960497"/>
                  </a:lnTo>
                  <a:lnTo>
                    <a:pt x="3367151" y="2995676"/>
                  </a:lnTo>
                  <a:lnTo>
                    <a:pt x="3380231" y="2995676"/>
                  </a:lnTo>
                  <a:lnTo>
                    <a:pt x="3380231" y="2960497"/>
                  </a:lnTo>
                  <a:close/>
                </a:path>
                <a:path w="4822190" h="4635500">
                  <a:moveTo>
                    <a:pt x="3333877" y="2960497"/>
                  </a:moveTo>
                  <a:lnTo>
                    <a:pt x="3320923" y="2960497"/>
                  </a:lnTo>
                  <a:lnTo>
                    <a:pt x="3320923" y="2995676"/>
                  </a:lnTo>
                  <a:lnTo>
                    <a:pt x="3333877" y="2995676"/>
                  </a:lnTo>
                  <a:lnTo>
                    <a:pt x="3333877" y="2960497"/>
                  </a:lnTo>
                  <a:close/>
                </a:path>
                <a:path w="4822190" h="4635500">
                  <a:moveTo>
                    <a:pt x="3500628" y="2960497"/>
                  </a:moveTo>
                  <a:lnTo>
                    <a:pt x="3484879" y="2960497"/>
                  </a:lnTo>
                  <a:lnTo>
                    <a:pt x="3484879" y="2995676"/>
                  </a:lnTo>
                  <a:lnTo>
                    <a:pt x="3500628" y="2995676"/>
                  </a:lnTo>
                  <a:lnTo>
                    <a:pt x="3500628" y="2960497"/>
                  </a:lnTo>
                  <a:close/>
                </a:path>
                <a:path w="4822190" h="4635500">
                  <a:moveTo>
                    <a:pt x="3522853" y="2960497"/>
                  </a:moveTo>
                  <a:lnTo>
                    <a:pt x="3509009" y="2960497"/>
                  </a:lnTo>
                  <a:lnTo>
                    <a:pt x="3509009" y="2995676"/>
                  </a:lnTo>
                  <a:lnTo>
                    <a:pt x="3522853" y="2995676"/>
                  </a:lnTo>
                  <a:lnTo>
                    <a:pt x="3522853" y="2960497"/>
                  </a:lnTo>
                  <a:close/>
                </a:path>
                <a:path w="4822190" h="4635500">
                  <a:moveTo>
                    <a:pt x="3309747" y="3016123"/>
                  </a:moveTo>
                  <a:lnTo>
                    <a:pt x="3296792" y="3016123"/>
                  </a:lnTo>
                  <a:lnTo>
                    <a:pt x="3296792" y="3050413"/>
                  </a:lnTo>
                  <a:lnTo>
                    <a:pt x="3309747" y="3050413"/>
                  </a:lnTo>
                  <a:lnTo>
                    <a:pt x="3309747" y="3016123"/>
                  </a:lnTo>
                  <a:close/>
                </a:path>
                <a:path w="4822190" h="4635500">
                  <a:moveTo>
                    <a:pt x="3476498" y="3016123"/>
                  </a:moveTo>
                  <a:lnTo>
                    <a:pt x="3463543" y="3016123"/>
                  </a:lnTo>
                  <a:lnTo>
                    <a:pt x="3463543" y="3050413"/>
                  </a:lnTo>
                  <a:lnTo>
                    <a:pt x="3476498" y="3050413"/>
                  </a:lnTo>
                  <a:lnTo>
                    <a:pt x="3476498" y="3016123"/>
                  </a:lnTo>
                  <a:close/>
                </a:path>
                <a:path w="4822190" h="4635500">
                  <a:moveTo>
                    <a:pt x="3380231" y="3016123"/>
                  </a:moveTo>
                  <a:lnTo>
                    <a:pt x="3367151" y="3016123"/>
                  </a:lnTo>
                  <a:lnTo>
                    <a:pt x="3367151" y="3050413"/>
                  </a:lnTo>
                  <a:lnTo>
                    <a:pt x="3380231" y="3050413"/>
                  </a:lnTo>
                  <a:lnTo>
                    <a:pt x="3380231" y="3016123"/>
                  </a:lnTo>
                  <a:close/>
                </a:path>
                <a:path w="4822190" h="4635500">
                  <a:moveTo>
                    <a:pt x="3428364" y="3016123"/>
                  </a:moveTo>
                  <a:lnTo>
                    <a:pt x="3415410" y="3016123"/>
                  </a:lnTo>
                  <a:lnTo>
                    <a:pt x="3415410" y="3050413"/>
                  </a:lnTo>
                  <a:lnTo>
                    <a:pt x="3428364" y="3050413"/>
                  </a:lnTo>
                  <a:lnTo>
                    <a:pt x="3428364" y="3016123"/>
                  </a:lnTo>
                  <a:close/>
                </a:path>
                <a:path w="4822190" h="4635500">
                  <a:moveTo>
                    <a:pt x="3557142" y="3016123"/>
                  </a:moveTo>
                  <a:lnTo>
                    <a:pt x="3555237" y="3016123"/>
                  </a:lnTo>
                  <a:lnTo>
                    <a:pt x="3555237" y="3050413"/>
                  </a:lnTo>
                  <a:lnTo>
                    <a:pt x="3557142" y="3050413"/>
                  </a:lnTo>
                  <a:lnTo>
                    <a:pt x="3557142" y="3016123"/>
                  </a:lnTo>
                  <a:close/>
                </a:path>
                <a:path w="4822190" h="4635500">
                  <a:moveTo>
                    <a:pt x="3570985" y="3016123"/>
                  </a:moveTo>
                  <a:lnTo>
                    <a:pt x="3568318" y="3016123"/>
                  </a:lnTo>
                  <a:lnTo>
                    <a:pt x="3568318" y="3050413"/>
                  </a:lnTo>
                  <a:lnTo>
                    <a:pt x="3570985" y="3050413"/>
                  </a:lnTo>
                  <a:lnTo>
                    <a:pt x="3570985" y="3016123"/>
                  </a:lnTo>
                  <a:close/>
                </a:path>
                <a:path w="4822190" h="4635500">
                  <a:moveTo>
                    <a:pt x="3309747" y="3074416"/>
                  </a:moveTo>
                  <a:lnTo>
                    <a:pt x="3296792" y="3074416"/>
                  </a:lnTo>
                  <a:lnTo>
                    <a:pt x="3296792" y="3107817"/>
                  </a:lnTo>
                  <a:lnTo>
                    <a:pt x="3309747" y="3107817"/>
                  </a:lnTo>
                  <a:lnTo>
                    <a:pt x="3309747" y="3074416"/>
                  </a:lnTo>
                  <a:close/>
                </a:path>
                <a:path w="4822190" h="4635500">
                  <a:moveTo>
                    <a:pt x="3476498" y="3074416"/>
                  </a:moveTo>
                  <a:lnTo>
                    <a:pt x="3463543" y="3074416"/>
                  </a:lnTo>
                  <a:lnTo>
                    <a:pt x="3463543" y="3107817"/>
                  </a:lnTo>
                  <a:lnTo>
                    <a:pt x="3476498" y="3107817"/>
                  </a:lnTo>
                  <a:lnTo>
                    <a:pt x="3476498" y="3074416"/>
                  </a:lnTo>
                  <a:close/>
                </a:path>
                <a:path w="4822190" h="4635500">
                  <a:moveTo>
                    <a:pt x="3380231" y="3074416"/>
                  </a:moveTo>
                  <a:lnTo>
                    <a:pt x="3367151" y="3074416"/>
                  </a:lnTo>
                  <a:lnTo>
                    <a:pt x="3367151" y="3107817"/>
                  </a:lnTo>
                  <a:lnTo>
                    <a:pt x="3380231" y="3107817"/>
                  </a:lnTo>
                  <a:lnTo>
                    <a:pt x="3380231" y="3074416"/>
                  </a:lnTo>
                  <a:close/>
                </a:path>
                <a:path w="4822190" h="4635500">
                  <a:moveTo>
                    <a:pt x="3452495" y="3074416"/>
                  </a:moveTo>
                  <a:lnTo>
                    <a:pt x="3439413" y="3074416"/>
                  </a:lnTo>
                  <a:lnTo>
                    <a:pt x="3439413" y="3107817"/>
                  </a:lnTo>
                  <a:lnTo>
                    <a:pt x="3452495" y="3107817"/>
                  </a:lnTo>
                  <a:lnTo>
                    <a:pt x="3452495" y="3074416"/>
                  </a:lnTo>
                  <a:close/>
                </a:path>
                <a:path w="4822190" h="4635500">
                  <a:moveTo>
                    <a:pt x="3557142" y="3074416"/>
                  </a:moveTo>
                  <a:lnTo>
                    <a:pt x="3555237" y="3074416"/>
                  </a:lnTo>
                  <a:lnTo>
                    <a:pt x="3555237" y="3107817"/>
                  </a:lnTo>
                  <a:lnTo>
                    <a:pt x="3557142" y="3107817"/>
                  </a:lnTo>
                  <a:lnTo>
                    <a:pt x="3557142" y="3074416"/>
                  </a:lnTo>
                  <a:close/>
                </a:path>
                <a:path w="4822190" h="4635500">
                  <a:moveTo>
                    <a:pt x="3570985" y="3074416"/>
                  </a:moveTo>
                  <a:lnTo>
                    <a:pt x="3568318" y="3074416"/>
                  </a:lnTo>
                  <a:lnTo>
                    <a:pt x="3568318" y="3107817"/>
                  </a:lnTo>
                  <a:lnTo>
                    <a:pt x="3570985" y="3107817"/>
                  </a:lnTo>
                  <a:lnTo>
                    <a:pt x="3570985" y="3074416"/>
                  </a:lnTo>
                  <a:close/>
                </a:path>
                <a:path w="4822190" h="4635500">
                  <a:moveTo>
                    <a:pt x="3476498" y="3127248"/>
                  </a:moveTo>
                  <a:lnTo>
                    <a:pt x="3463543" y="3127248"/>
                  </a:lnTo>
                  <a:lnTo>
                    <a:pt x="3463543" y="3162427"/>
                  </a:lnTo>
                  <a:lnTo>
                    <a:pt x="3476498" y="3162427"/>
                  </a:lnTo>
                  <a:lnTo>
                    <a:pt x="3476498" y="3127248"/>
                  </a:lnTo>
                  <a:close/>
                </a:path>
                <a:path w="4822190" h="4635500">
                  <a:moveTo>
                    <a:pt x="3356102" y="3127248"/>
                  </a:moveTo>
                  <a:lnTo>
                    <a:pt x="3343148" y="3127248"/>
                  </a:lnTo>
                  <a:lnTo>
                    <a:pt x="3343148" y="3162427"/>
                  </a:lnTo>
                  <a:lnTo>
                    <a:pt x="3356102" y="3162427"/>
                  </a:lnTo>
                  <a:lnTo>
                    <a:pt x="3356102" y="3127248"/>
                  </a:lnTo>
                  <a:close/>
                </a:path>
                <a:path w="4822190" h="4635500">
                  <a:moveTo>
                    <a:pt x="3428364" y="3127248"/>
                  </a:moveTo>
                  <a:lnTo>
                    <a:pt x="3415410" y="3127248"/>
                  </a:lnTo>
                  <a:lnTo>
                    <a:pt x="3415410" y="3162427"/>
                  </a:lnTo>
                  <a:lnTo>
                    <a:pt x="3428364" y="3162427"/>
                  </a:lnTo>
                  <a:lnTo>
                    <a:pt x="3428364" y="3127248"/>
                  </a:lnTo>
                  <a:close/>
                </a:path>
                <a:path w="4822190" h="4635500">
                  <a:moveTo>
                    <a:pt x="3309747" y="3181985"/>
                  </a:moveTo>
                  <a:lnTo>
                    <a:pt x="3296792" y="3181985"/>
                  </a:lnTo>
                  <a:lnTo>
                    <a:pt x="3296792" y="3215259"/>
                  </a:lnTo>
                  <a:lnTo>
                    <a:pt x="3309747" y="3215259"/>
                  </a:lnTo>
                  <a:lnTo>
                    <a:pt x="3309747" y="3181985"/>
                  </a:lnTo>
                  <a:close/>
                </a:path>
                <a:path w="4822190" h="4635500">
                  <a:moveTo>
                    <a:pt x="3428364" y="3181985"/>
                  </a:moveTo>
                  <a:lnTo>
                    <a:pt x="3415410" y="3181985"/>
                  </a:lnTo>
                  <a:lnTo>
                    <a:pt x="3415410" y="3215259"/>
                  </a:lnTo>
                  <a:lnTo>
                    <a:pt x="3428364" y="3215259"/>
                  </a:lnTo>
                  <a:lnTo>
                    <a:pt x="3428364" y="3181985"/>
                  </a:lnTo>
                  <a:close/>
                </a:path>
                <a:path w="4822190" h="4635500">
                  <a:moveTo>
                    <a:pt x="3557142" y="3181985"/>
                  </a:moveTo>
                  <a:lnTo>
                    <a:pt x="3555237" y="3181985"/>
                  </a:lnTo>
                  <a:lnTo>
                    <a:pt x="3555237" y="3215259"/>
                  </a:lnTo>
                  <a:lnTo>
                    <a:pt x="3557142" y="3215259"/>
                  </a:lnTo>
                  <a:lnTo>
                    <a:pt x="3557142" y="3181985"/>
                  </a:lnTo>
                  <a:close/>
                </a:path>
                <a:path w="4822190" h="4635500">
                  <a:moveTo>
                    <a:pt x="3570985" y="3181985"/>
                  </a:moveTo>
                  <a:lnTo>
                    <a:pt x="3568318" y="3181985"/>
                  </a:lnTo>
                  <a:lnTo>
                    <a:pt x="3568318" y="3215259"/>
                  </a:lnTo>
                  <a:lnTo>
                    <a:pt x="3570985" y="3215259"/>
                  </a:lnTo>
                  <a:lnTo>
                    <a:pt x="3570985" y="3181985"/>
                  </a:lnTo>
                  <a:close/>
                </a:path>
                <a:path w="4822190" h="4635500">
                  <a:moveTo>
                    <a:pt x="3380231" y="3234690"/>
                  </a:moveTo>
                  <a:lnTo>
                    <a:pt x="3367151" y="3234690"/>
                  </a:lnTo>
                  <a:lnTo>
                    <a:pt x="3367151" y="3269869"/>
                  </a:lnTo>
                  <a:lnTo>
                    <a:pt x="3380231" y="3269869"/>
                  </a:lnTo>
                  <a:lnTo>
                    <a:pt x="3380231" y="3234690"/>
                  </a:lnTo>
                  <a:close/>
                </a:path>
                <a:path w="4822190" h="4635500">
                  <a:moveTo>
                    <a:pt x="3309747" y="3289427"/>
                  </a:moveTo>
                  <a:lnTo>
                    <a:pt x="3296792" y="3289427"/>
                  </a:lnTo>
                  <a:lnTo>
                    <a:pt x="3296792" y="3324606"/>
                  </a:lnTo>
                  <a:lnTo>
                    <a:pt x="3309747" y="3324606"/>
                  </a:lnTo>
                  <a:lnTo>
                    <a:pt x="3309747" y="3289427"/>
                  </a:lnTo>
                  <a:close/>
                </a:path>
                <a:path w="4822190" h="4635500">
                  <a:moveTo>
                    <a:pt x="3428364" y="3289427"/>
                  </a:moveTo>
                  <a:lnTo>
                    <a:pt x="3415410" y="3289427"/>
                  </a:lnTo>
                  <a:lnTo>
                    <a:pt x="3415410" y="3324606"/>
                  </a:lnTo>
                  <a:lnTo>
                    <a:pt x="3428364" y="3324606"/>
                  </a:lnTo>
                  <a:lnTo>
                    <a:pt x="3428364" y="3289427"/>
                  </a:lnTo>
                  <a:close/>
                </a:path>
                <a:path w="4822190" h="4635500">
                  <a:moveTo>
                    <a:pt x="3557142" y="3289427"/>
                  </a:moveTo>
                  <a:lnTo>
                    <a:pt x="3555237" y="3289427"/>
                  </a:lnTo>
                  <a:lnTo>
                    <a:pt x="3555237" y="3324606"/>
                  </a:lnTo>
                  <a:lnTo>
                    <a:pt x="3557142" y="3324606"/>
                  </a:lnTo>
                  <a:lnTo>
                    <a:pt x="3557142" y="3289427"/>
                  </a:lnTo>
                  <a:close/>
                </a:path>
                <a:path w="4822190" h="4635500">
                  <a:moveTo>
                    <a:pt x="3570985" y="3289427"/>
                  </a:moveTo>
                  <a:lnTo>
                    <a:pt x="3568318" y="3289427"/>
                  </a:lnTo>
                  <a:lnTo>
                    <a:pt x="3568318" y="3324606"/>
                  </a:lnTo>
                  <a:lnTo>
                    <a:pt x="3570985" y="3324606"/>
                  </a:lnTo>
                  <a:lnTo>
                    <a:pt x="3570985" y="3289427"/>
                  </a:lnTo>
                  <a:close/>
                </a:path>
                <a:path w="4822190" h="4635500">
                  <a:moveTo>
                    <a:pt x="3309747" y="3350514"/>
                  </a:moveTo>
                  <a:lnTo>
                    <a:pt x="3296792" y="3350514"/>
                  </a:lnTo>
                  <a:lnTo>
                    <a:pt x="3296792" y="3385718"/>
                  </a:lnTo>
                  <a:lnTo>
                    <a:pt x="3309747" y="3385718"/>
                  </a:lnTo>
                  <a:lnTo>
                    <a:pt x="3309747" y="3350514"/>
                  </a:lnTo>
                  <a:close/>
                </a:path>
                <a:path w="4822190" h="4635500">
                  <a:moveTo>
                    <a:pt x="3557142" y="3350514"/>
                  </a:moveTo>
                  <a:lnTo>
                    <a:pt x="3555237" y="3350514"/>
                  </a:lnTo>
                  <a:lnTo>
                    <a:pt x="3555237" y="3385718"/>
                  </a:lnTo>
                  <a:lnTo>
                    <a:pt x="3557142" y="3385718"/>
                  </a:lnTo>
                  <a:lnTo>
                    <a:pt x="3557142" y="3350514"/>
                  </a:lnTo>
                  <a:close/>
                </a:path>
                <a:path w="4822190" h="4635500">
                  <a:moveTo>
                    <a:pt x="3570985" y="3350514"/>
                  </a:moveTo>
                  <a:lnTo>
                    <a:pt x="3568318" y="3350514"/>
                  </a:lnTo>
                  <a:lnTo>
                    <a:pt x="3568318" y="3385718"/>
                  </a:lnTo>
                  <a:lnTo>
                    <a:pt x="3570985" y="3385718"/>
                  </a:lnTo>
                  <a:lnTo>
                    <a:pt x="3570985" y="3350514"/>
                  </a:lnTo>
                  <a:close/>
                </a:path>
                <a:path w="4822190" h="4635500">
                  <a:moveTo>
                    <a:pt x="3428364" y="3414433"/>
                  </a:moveTo>
                  <a:lnTo>
                    <a:pt x="3415410" y="3414433"/>
                  </a:lnTo>
                  <a:lnTo>
                    <a:pt x="3415410" y="3449637"/>
                  </a:lnTo>
                  <a:lnTo>
                    <a:pt x="3428364" y="3449637"/>
                  </a:lnTo>
                  <a:lnTo>
                    <a:pt x="3428364" y="3414433"/>
                  </a:lnTo>
                  <a:close/>
                </a:path>
                <a:path w="4822190" h="4635500">
                  <a:moveTo>
                    <a:pt x="3570985" y="3414433"/>
                  </a:moveTo>
                  <a:lnTo>
                    <a:pt x="3557142" y="3414433"/>
                  </a:lnTo>
                  <a:lnTo>
                    <a:pt x="3557142" y="3449637"/>
                  </a:lnTo>
                  <a:lnTo>
                    <a:pt x="3570985" y="3449637"/>
                  </a:lnTo>
                  <a:lnTo>
                    <a:pt x="3570985" y="3414433"/>
                  </a:lnTo>
                  <a:close/>
                </a:path>
                <a:path w="4822190" h="4635500">
                  <a:moveTo>
                    <a:pt x="3309747" y="3475570"/>
                  </a:moveTo>
                  <a:lnTo>
                    <a:pt x="3296792" y="3475570"/>
                  </a:lnTo>
                  <a:lnTo>
                    <a:pt x="3296792" y="3510762"/>
                  </a:lnTo>
                  <a:lnTo>
                    <a:pt x="3309747" y="3510762"/>
                  </a:lnTo>
                  <a:lnTo>
                    <a:pt x="3309747" y="3475570"/>
                  </a:lnTo>
                  <a:close/>
                </a:path>
                <a:path w="4822190" h="4635500">
                  <a:moveTo>
                    <a:pt x="3452495" y="3475570"/>
                  </a:moveTo>
                  <a:lnTo>
                    <a:pt x="3439413" y="3475570"/>
                  </a:lnTo>
                  <a:lnTo>
                    <a:pt x="3439413" y="3510762"/>
                  </a:lnTo>
                  <a:lnTo>
                    <a:pt x="3452495" y="3510762"/>
                  </a:lnTo>
                  <a:lnTo>
                    <a:pt x="3452495" y="3475570"/>
                  </a:lnTo>
                  <a:close/>
                </a:path>
                <a:path w="4822190" h="4635500">
                  <a:moveTo>
                    <a:pt x="3428364" y="3539490"/>
                  </a:moveTo>
                  <a:lnTo>
                    <a:pt x="3415410" y="3539490"/>
                  </a:lnTo>
                  <a:lnTo>
                    <a:pt x="3415410" y="3574681"/>
                  </a:lnTo>
                  <a:lnTo>
                    <a:pt x="3428364" y="3574681"/>
                  </a:lnTo>
                  <a:lnTo>
                    <a:pt x="3428364" y="3539490"/>
                  </a:lnTo>
                  <a:close/>
                </a:path>
                <a:path w="4822190" h="4635500">
                  <a:moveTo>
                    <a:pt x="3428364" y="3598773"/>
                  </a:moveTo>
                  <a:lnTo>
                    <a:pt x="3415410" y="3598773"/>
                  </a:lnTo>
                  <a:lnTo>
                    <a:pt x="3415410" y="3633965"/>
                  </a:lnTo>
                  <a:lnTo>
                    <a:pt x="3428364" y="3633965"/>
                  </a:lnTo>
                  <a:lnTo>
                    <a:pt x="3428364" y="3598773"/>
                  </a:lnTo>
                  <a:close/>
                </a:path>
                <a:path w="4822190" h="4635500">
                  <a:moveTo>
                    <a:pt x="3570985" y="3539490"/>
                  </a:moveTo>
                  <a:lnTo>
                    <a:pt x="3557142" y="3539490"/>
                  </a:lnTo>
                  <a:lnTo>
                    <a:pt x="3557142" y="3574681"/>
                  </a:lnTo>
                  <a:lnTo>
                    <a:pt x="3570985" y="3574681"/>
                  </a:lnTo>
                  <a:lnTo>
                    <a:pt x="3570985" y="3539490"/>
                  </a:lnTo>
                  <a:close/>
                </a:path>
                <a:path w="4822190" h="4635500">
                  <a:moveTo>
                    <a:pt x="3592322" y="1389507"/>
                  </a:moveTo>
                  <a:lnTo>
                    <a:pt x="3577589" y="1389507"/>
                  </a:lnTo>
                  <a:lnTo>
                    <a:pt x="3577589" y="1422781"/>
                  </a:lnTo>
                  <a:lnTo>
                    <a:pt x="3592322" y="1422781"/>
                  </a:lnTo>
                  <a:lnTo>
                    <a:pt x="3592322" y="1389507"/>
                  </a:lnTo>
                  <a:close/>
                </a:path>
                <a:path w="4822190" h="4635500">
                  <a:moveTo>
                    <a:pt x="3614547" y="1389507"/>
                  </a:moveTo>
                  <a:lnTo>
                    <a:pt x="3601592" y="1389507"/>
                  </a:lnTo>
                  <a:lnTo>
                    <a:pt x="3601592" y="1422781"/>
                  </a:lnTo>
                  <a:lnTo>
                    <a:pt x="3614547" y="1422781"/>
                  </a:lnTo>
                  <a:lnTo>
                    <a:pt x="3614547" y="1389507"/>
                  </a:lnTo>
                  <a:close/>
                </a:path>
                <a:path w="4822190" h="4635500">
                  <a:moveTo>
                    <a:pt x="3662806" y="1389507"/>
                  </a:moveTo>
                  <a:lnTo>
                    <a:pt x="3649853" y="1389507"/>
                  </a:lnTo>
                  <a:lnTo>
                    <a:pt x="3649853" y="1422781"/>
                  </a:lnTo>
                  <a:lnTo>
                    <a:pt x="3662806" y="1422781"/>
                  </a:lnTo>
                  <a:lnTo>
                    <a:pt x="3662806" y="1389507"/>
                  </a:lnTo>
                  <a:close/>
                </a:path>
                <a:path w="4822190" h="4635500">
                  <a:moveTo>
                    <a:pt x="3686809" y="1389507"/>
                  </a:moveTo>
                  <a:lnTo>
                    <a:pt x="3671061" y="1389507"/>
                  </a:lnTo>
                  <a:lnTo>
                    <a:pt x="3671061" y="1422781"/>
                  </a:lnTo>
                  <a:lnTo>
                    <a:pt x="3686809" y="1422781"/>
                  </a:lnTo>
                  <a:lnTo>
                    <a:pt x="3686809" y="1389507"/>
                  </a:lnTo>
                  <a:close/>
                </a:path>
                <a:path w="4822190" h="4635500">
                  <a:moveTo>
                    <a:pt x="3568318" y="1450594"/>
                  </a:moveTo>
                  <a:lnTo>
                    <a:pt x="3555237" y="1450594"/>
                  </a:lnTo>
                  <a:lnTo>
                    <a:pt x="3555237" y="1483995"/>
                  </a:lnTo>
                  <a:lnTo>
                    <a:pt x="3568318" y="1483995"/>
                  </a:lnTo>
                  <a:lnTo>
                    <a:pt x="3568318" y="1450594"/>
                  </a:lnTo>
                  <a:close/>
                </a:path>
                <a:path w="4822190" h="4635500">
                  <a:moveTo>
                    <a:pt x="3614547" y="1450594"/>
                  </a:moveTo>
                  <a:lnTo>
                    <a:pt x="3577589" y="1450594"/>
                  </a:lnTo>
                  <a:lnTo>
                    <a:pt x="3577589" y="1483995"/>
                  </a:lnTo>
                  <a:lnTo>
                    <a:pt x="3614547" y="1483995"/>
                  </a:lnTo>
                  <a:lnTo>
                    <a:pt x="3614547" y="1450594"/>
                  </a:lnTo>
                  <a:close/>
                </a:path>
                <a:path w="4822190" h="4635500">
                  <a:moveTo>
                    <a:pt x="3662806" y="1512697"/>
                  </a:moveTo>
                  <a:lnTo>
                    <a:pt x="3601592" y="1512697"/>
                  </a:lnTo>
                  <a:lnTo>
                    <a:pt x="3601592" y="1546987"/>
                  </a:lnTo>
                  <a:lnTo>
                    <a:pt x="3662806" y="1546987"/>
                  </a:lnTo>
                  <a:lnTo>
                    <a:pt x="3662806" y="1512697"/>
                  </a:lnTo>
                  <a:close/>
                </a:path>
                <a:path w="4822190" h="4635500">
                  <a:moveTo>
                    <a:pt x="3686809" y="1512697"/>
                  </a:moveTo>
                  <a:lnTo>
                    <a:pt x="3671061" y="1512697"/>
                  </a:lnTo>
                  <a:lnTo>
                    <a:pt x="3671061" y="1546987"/>
                  </a:lnTo>
                  <a:lnTo>
                    <a:pt x="3686809" y="1546987"/>
                  </a:lnTo>
                  <a:lnTo>
                    <a:pt x="3686809" y="1512697"/>
                  </a:lnTo>
                  <a:close/>
                </a:path>
                <a:path w="4822190" h="4635500">
                  <a:moveTo>
                    <a:pt x="3592322" y="1573784"/>
                  </a:moveTo>
                  <a:lnTo>
                    <a:pt x="3577589" y="1573784"/>
                  </a:lnTo>
                  <a:lnTo>
                    <a:pt x="3577589" y="1608963"/>
                  </a:lnTo>
                  <a:lnTo>
                    <a:pt x="3592322" y="1608963"/>
                  </a:lnTo>
                  <a:lnTo>
                    <a:pt x="3592322" y="1573784"/>
                  </a:lnTo>
                  <a:close/>
                </a:path>
                <a:path w="4822190" h="4635500">
                  <a:moveTo>
                    <a:pt x="3686809" y="1573784"/>
                  </a:moveTo>
                  <a:lnTo>
                    <a:pt x="3625723" y="1573784"/>
                  </a:lnTo>
                  <a:lnTo>
                    <a:pt x="3625723" y="1608963"/>
                  </a:lnTo>
                  <a:lnTo>
                    <a:pt x="3686809" y="1608963"/>
                  </a:lnTo>
                  <a:lnTo>
                    <a:pt x="3686809" y="1573784"/>
                  </a:lnTo>
                  <a:close/>
                </a:path>
                <a:path w="4822190" h="4635500">
                  <a:moveTo>
                    <a:pt x="3592322" y="1634998"/>
                  </a:moveTo>
                  <a:lnTo>
                    <a:pt x="3577589" y="1634998"/>
                  </a:lnTo>
                  <a:lnTo>
                    <a:pt x="3577589" y="1670177"/>
                  </a:lnTo>
                  <a:lnTo>
                    <a:pt x="3592322" y="1670177"/>
                  </a:lnTo>
                  <a:lnTo>
                    <a:pt x="3592322" y="1634998"/>
                  </a:lnTo>
                  <a:close/>
                </a:path>
                <a:path w="4822190" h="4635500">
                  <a:moveTo>
                    <a:pt x="3614547" y="1634998"/>
                  </a:moveTo>
                  <a:lnTo>
                    <a:pt x="3601592" y="1634998"/>
                  </a:lnTo>
                  <a:lnTo>
                    <a:pt x="3601592" y="1670177"/>
                  </a:lnTo>
                  <a:lnTo>
                    <a:pt x="3614547" y="1670177"/>
                  </a:lnTo>
                  <a:lnTo>
                    <a:pt x="3614547" y="1634998"/>
                  </a:lnTo>
                  <a:close/>
                </a:path>
                <a:path w="4822190" h="4635500">
                  <a:moveTo>
                    <a:pt x="3686809" y="1634998"/>
                  </a:moveTo>
                  <a:lnTo>
                    <a:pt x="3671061" y="1634998"/>
                  </a:lnTo>
                  <a:lnTo>
                    <a:pt x="3671061" y="1670177"/>
                  </a:lnTo>
                  <a:lnTo>
                    <a:pt x="3686809" y="1670177"/>
                  </a:lnTo>
                  <a:lnTo>
                    <a:pt x="3686809" y="1634998"/>
                  </a:lnTo>
                  <a:close/>
                </a:path>
                <a:path w="4822190" h="4635500">
                  <a:moveTo>
                    <a:pt x="3568318" y="1696085"/>
                  </a:moveTo>
                  <a:lnTo>
                    <a:pt x="3555237" y="1696085"/>
                  </a:lnTo>
                  <a:lnTo>
                    <a:pt x="3555237" y="1731264"/>
                  </a:lnTo>
                  <a:lnTo>
                    <a:pt x="3568318" y="1731264"/>
                  </a:lnTo>
                  <a:lnTo>
                    <a:pt x="3568318" y="1696085"/>
                  </a:lnTo>
                  <a:close/>
                </a:path>
                <a:path w="4822190" h="4635500">
                  <a:moveTo>
                    <a:pt x="3614547" y="1696085"/>
                  </a:moveTo>
                  <a:lnTo>
                    <a:pt x="3601592" y="1696085"/>
                  </a:lnTo>
                  <a:lnTo>
                    <a:pt x="3601592" y="1731264"/>
                  </a:lnTo>
                  <a:lnTo>
                    <a:pt x="3614547" y="1731264"/>
                  </a:lnTo>
                  <a:lnTo>
                    <a:pt x="3614547" y="1696085"/>
                  </a:lnTo>
                  <a:close/>
                </a:path>
                <a:path w="4822190" h="4635500">
                  <a:moveTo>
                    <a:pt x="3662806" y="1696085"/>
                  </a:moveTo>
                  <a:lnTo>
                    <a:pt x="3649853" y="1696085"/>
                  </a:lnTo>
                  <a:lnTo>
                    <a:pt x="3649853" y="1731264"/>
                  </a:lnTo>
                  <a:lnTo>
                    <a:pt x="3662806" y="1731264"/>
                  </a:lnTo>
                  <a:lnTo>
                    <a:pt x="3662806" y="1696085"/>
                  </a:lnTo>
                  <a:close/>
                </a:path>
                <a:path w="4822190" h="4635500">
                  <a:moveTo>
                    <a:pt x="3592322" y="1758188"/>
                  </a:moveTo>
                  <a:lnTo>
                    <a:pt x="3577589" y="1758188"/>
                  </a:lnTo>
                  <a:lnTo>
                    <a:pt x="3577589" y="1792478"/>
                  </a:lnTo>
                  <a:lnTo>
                    <a:pt x="3592322" y="1792478"/>
                  </a:lnTo>
                  <a:lnTo>
                    <a:pt x="3592322" y="1758188"/>
                  </a:lnTo>
                  <a:close/>
                </a:path>
                <a:path w="4822190" h="4635500">
                  <a:moveTo>
                    <a:pt x="3638677" y="1758188"/>
                  </a:moveTo>
                  <a:lnTo>
                    <a:pt x="3625723" y="1758188"/>
                  </a:lnTo>
                  <a:lnTo>
                    <a:pt x="3625723" y="1792478"/>
                  </a:lnTo>
                  <a:lnTo>
                    <a:pt x="3638677" y="1792478"/>
                  </a:lnTo>
                  <a:lnTo>
                    <a:pt x="3638677" y="1758188"/>
                  </a:lnTo>
                  <a:close/>
                </a:path>
                <a:path w="4822190" h="4635500">
                  <a:moveTo>
                    <a:pt x="3710939" y="1758188"/>
                  </a:moveTo>
                  <a:lnTo>
                    <a:pt x="3671061" y="1758188"/>
                  </a:lnTo>
                  <a:lnTo>
                    <a:pt x="3671061" y="1792478"/>
                  </a:lnTo>
                  <a:lnTo>
                    <a:pt x="3710939" y="1792478"/>
                  </a:lnTo>
                  <a:lnTo>
                    <a:pt x="3710939" y="1758188"/>
                  </a:lnTo>
                  <a:close/>
                </a:path>
                <a:path w="4822190" h="4635500">
                  <a:moveTo>
                    <a:pt x="3662806" y="1819275"/>
                  </a:moveTo>
                  <a:lnTo>
                    <a:pt x="3601592" y="1819275"/>
                  </a:lnTo>
                  <a:lnTo>
                    <a:pt x="3601592" y="1854454"/>
                  </a:lnTo>
                  <a:lnTo>
                    <a:pt x="3662806" y="1854454"/>
                  </a:lnTo>
                  <a:lnTo>
                    <a:pt x="3662806" y="1819275"/>
                  </a:lnTo>
                  <a:close/>
                </a:path>
                <a:path w="4822190" h="4635500">
                  <a:moveTo>
                    <a:pt x="3592322" y="1880489"/>
                  </a:moveTo>
                  <a:lnTo>
                    <a:pt x="3577589" y="1880489"/>
                  </a:lnTo>
                  <a:lnTo>
                    <a:pt x="3577589" y="1915668"/>
                  </a:lnTo>
                  <a:lnTo>
                    <a:pt x="3592322" y="1915668"/>
                  </a:lnTo>
                  <a:lnTo>
                    <a:pt x="3592322" y="1880489"/>
                  </a:lnTo>
                  <a:close/>
                </a:path>
                <a:path w="4822190" h="4635500">
                  <a:moveTo>
                    <a:pt x="3638677" y="1880489"/>
                  </a:moveTo>
                  <a:lnTo>
                    <a:pt x="3625723" y="1880489"/>
                  </a:lnTo>
                  <a:lnTo>
                    <a:pt x="3625723" y="1915668"/>
                  </a:lnTo>
                  <a:lnTo>
                    <a:pt x="3638677" y="1915668"/>
                  </a:lnTo>
                  <a:lnTo>
                    <a:pt x="3638677" y="1880489"/>
                  </a:lnTo>
                  <a:close/>
                </a:path>
                <a:path w="4822190" h="4635500">
                  <a:moveTo>
                    <a:pt x="3662806" y="1880489"/>
                  </a:moveTo>
                  <a:lnTo>
                    <a:pt x="3649853" y="1880489"/>
                  </a:lnTo>
                  <a:lnTo>
                    <a:pt x="3649853" y="1915668"/>
                  </a:lnTo>
                  <a:lnTo>
                    <a:pt x="3662806" y="1915668"/>
                  </a:lnTo>
                  <a:lnTo>
                    <a:pt x="3662806" y="1880489"/>
                  </a:lnTo>
                  <a:close/>
                </a:path>
                <a:path w="4822190" h="4635500">
                  <a:moveTo>
                    <a:pt x="3592322" y="1941576"/>
                  </a:moveTo>
                  <a:lnTo>
                    <a:pt x="3577589" y="1941576"/>
                  </a:lnTo>
                  <a:lnTo>
                    <a:pt x="3577589" y="1976755"/>
                  </a:lnTo>
                  <a:lnTo>
                    <a:pt x="3592322" y="1976755"/>
                  </a:lnTo>
                  <a:lnTo>
                    <a:pt x="3592322" y="1941576"/>
                  </a:lnTo>
                  <a:close/>
                </a:path>
                <a:path w="4822190" h="4635500">
                  <a:moveTo>
                    <a:pt x="3638677" y="1941576"/>
                  </a:moveTo>
                  <a:lnTo>
                    <a:pt x="3625723" y="1941576"/>
                  </a:lnTo>
                  <a:lnTo>
                    <a:pt x="3625723" y="1976755"/>
                  </a:lnTo>
                  <a:lnTo>
                    <a:pt x="3638677" y="1976755"/>
                  </a:lnTo>
                  <a:lnTo>
                    <a:pt x="3638677" y="1941576"/>
                  </a:lnTo>
                  <a:close/>
                </a:path>
                <a:path w="4822190" h="4635500">
                  <a:moveTo>
                    <a:pt x="3614547" y="2005457"/>
                  </a:moveTo>
                  <a:lnTo>
                    <a:pt x="3601592" y="2005457"/>
                  </a:lnTo>
                  <a:lnTo>
                    <a:pt x="3601592" y="2037969"/>
                  </a:lnTo>
                  <a:lnTo>
                    <a:pt x="3614547" y="2037969"/>
                  </a:lnTo>
                  <a:lnTo>
                    <a:pt x="3614547" y="2005457"/>
                  </a:lnTo>
                  <a:close/>
                </a:path>
                <a:path w="4822190" h="4635500">
                  <a:moveTo>
                    <a:pt x="3686809" y="2005457"/>
                  </a:moveTo>
                  <a:lnTo>
                    <a:pt x="3671061" y="2005457"/>
                  </a:lnTo>
                  <a:lnTo>
                    <a:pt x="3671061" y="2037969"/>
                  </a:lnTo>
                  <a:lnTo>
                    <a:pt x="3686809" y="2037969"/>
                  </a:lnTo>
                  <a:lnTo>
                    <a:pt x="3686809" y="2005457"/>
                  </a:lnTo>
                  <a:close/>
                </a:path>
                <a:path w="4822190" h="4635500">
                  <a:moveTo>
                    <a:pt x="3592322" y="2066671"/>
                  </a:moveTo>
                  <a:lnTo>
                    <a:pt x="3577589" y="2066671"/>
                  </a:lnTo>
                  <a:lnTo>
                    <a:pt x="3577589" y="2099945"/>
                  </a:lnTo>
                  <a:lnTo>
                    <a:pt x="3592322" y="2099945"/>
                  </a:lnTo>
                  <a:lnTo>
                    <a:pt x="3592322" y="2066671"/>
                  </a:lnTo>
                  <a:close/>
                </a:path>
                <a:path w="4822190" h="4635500">
                  <a:moveTo>
                    <a:pt x="3662806" y="2127758"/>
                  </a:moveTo>
                  <a:lnTo>
                    <a:pt x="3601592" y="2127758"/>
                  </a:lnTo>
                  <a:lnTo>
                    <a:pt x="3601592" y="2161159"/>
                  </a:lnTo>
                  <a:lnTo>
                    <a:pt x="3662806" y="2161159"/>
                  </a:lnTo>
                  <a:lnTo>
                    <a:pt x="3662806" y="2127758"/>
                  </a:lnTo>
                  <a:close/>
                </a:path>
                <a:path w="4822190" h="4635500">
                  <a:moveTo>
                    <a:pt x="3686809" y="2127758"/>
                  </a:moveTo>
                  <a:lnTo>
                    <a:pt x="3671061" y="2127758"/>
                  </a:lnTo>
                  <a:lnTo>
                    <a:pt x="3671061" y="2161159"/>
                  </a:lnTo>
                  <a:lnTo>
                    <a:pt x="3686809" y="2161159"/>
                  </a:lnTo>
                  <a:lnTo>
                    <a:pt x="3686809" y="2127758"/>
                  </a:lnTo>
                  <a:close/>
                </a:path>
                <a:path w="4822190" h="4635500">
                  <a:moveTo>
                    <a:pt x="3592322" y="2189861"/>
                  </a:moveTo>
                  <a:lnTo>
                    <a:pt x="3577589" y="2189861"/>
                  </a:lnTo>
                  <a:lnTo>
                    <a:pt x="3577589" y="2224151"/>
                  </a:lnTo>
                  <a:lnTo>
                    <a:pt x="3592322" y="2224151"/>
                  </a:lnTo>
                  <a:lnTo>
                    <a:pt x="3592322" y="2189861"/>
                  </a:lnTo>
                  <a:close/>
                </a:path>
                <a:path w="4822190" h="4635500">
                  <a:moveTo>
                    <a:pt x="3592322" y="2250948"/>
                  </a:moveTo>
                  <a:lnTo>
                    <a:pt x="3577589" y="2250948"/>
                  </a:lnTo>
                  <a:lnTo>
                    <a:pt x="3577589" y="2286127"/>
                  </a:lnTo>
                  <a:lnTo>
                    <a:pt x="3592322" y="2286127"/>
                  </a:lnTo>
                  <a:lnTo>
                    <a:pt x="3592322" y="2250948"/>
                  </a:lnTo>
                  <a:close/>
                </a:path>
                <a:path w="4822190" h="4635500">
                  <a:moveTo>
                    <a:pt x="3638677" y="2250948"/>
                  </a:moveTo>
                  <a:lnTo>
                    <a:pt x="3625723" y="2250948"/>
                  </a:lnTo>
                  <a:lnTo>
                    <a:pt x="3625723" y="2286127"/>
                  </a:lnTo>
                  <a:lnTo>
                    <a:pt x="3638677" y="2286127"/>
                  </a:lnTo>
                  <a:lnTo>
                    <a:pt x="3638677" y="2250948"/>
                  </a:lnTo>
                  <a:close/>
                </a:path>
                <a:path w="4822190" h="4635500">
                  <a:moveTo>
                    <a:pt x="3686809" y="2250948"/>
                  </a:moveTo>
                  <a:lnTo>
                    <a:pt x="3671061" y="2250948"/>
                  </a:lnTo>
                  <a:lnTo>
                    <a:pt x="3671061" y="2286127"/>
                  </a:lnTo>
                  <a:lnTo>
                    <a:pt x="3686809" y="2286127"/>
                  </a:lnTo>
                  <a:lnTo>
                    <a:pt x="3686809" y="2250948"/>
                  </a:lnTo>
                  <a:close/>
                </a:path>
                <a:path w="4822190" h="4635500">
                  <a:moveTo>
                    <a:pt x="3614547" y="2312162"/>
                  </a:moveTo>
                  <a:lnTo>
                    <a:pt x="3601592" y="2312162"/>
                  </a:lnTo>
                  <a:lnTo>
                    <a:pt x="3601592" y="2347341"/>
                  </a:lnTo>
                  <a:lnTo>
                    <a:pt x="3614547" y="2347341"/>
                  </a:lnTo>
                  <a:lnTo>
                    <a:pt x="3614547" y="2312162"/>
                  </a:lnTo>
                  <a:close/>
                </a:path>
                <a:path w="4822190" h="4635500">
                  <a:moveTo>
                    <a:pt x="3686809" y="2312162"/>
                  </a:moveTo>
                  <a:lnTo>
                    <a:pt x="3649853" y="2312162"/>
                  </a:lnTo>
                  <a:lnTo>
                    <a:pt x="3649853" y="2347341"/>
                  </a:lnTo>
                  <a:lnTo>
                    <a:pt x="3686809" y="2347341"/>
                  </a:lnTo>
                  <a:lnTo>
                    <a:pt x="3686809" y="2312162"/>
                  </a:lnTo>
                  <a:close/>
                </a:path>
                <a:path w="4822190" h="4635500">
                  <a:moveTo>
                    <a:pt x="3638677" y="2373249"/>
                  </a:moveTo>
                  <a:lnTo>
                    <a:pt x="3625723" y="2373249"/>
                  </a:lnTo>
                  <a:lnTo>
                    <a:pt x="3625723" y="2408428"/>
                  </a:lnTo>
                  <a:lnTo>
                    <a:pt x="3638677" y="2408428"/>
                  </a:lnTo>
                  <a:lnTo>
                    <a:pt x="3638677" y="2373249"/>
                  </a:lnTo>
                  <a:close/>
                </a:path>
                <a:path w="4822190" h="4635500">
                  <a:moveTo>
                    <a:pt x="3614547" y="2435352"/>
                  </a:moveTo>
                  <a:lnTo>
                    <a:pt x="3601592" y="2435352"/>
                  </a:lnTo>
                  <a:lnTo>
                    <a:pt x="3601592" y="2469642"/>
                  </a:lnTo>
                  <a:lnTo>
                    <a:pt x="3614547" y="2469642"/>
                  </a:lnTo>
                  <a:lnTo>
                    <a:pt x="3614547" y="2435352"/>
                  </a:lnTo>
                  <a:close/>
                </a:path>
                <a:path w="4822190" h="4635500">
                  <a:moveTo>
                    <a:pt x="3662806" y="2435352"/>
                  </a:moveTo>
                  <a:lnTo>
                    <a:pt x="3649853" y="2435352"/>
                  </a:lnTo>
                  <a:lnTo>
                    <a:pt x="3649853" y="2469642"/>
                  </a:lnTo>
                  <a:lnTo>
                    <a:pt x="3662806" y="2469642"/>
                  </a:lnTo>
                  <a:lnTo>
                    <a:pt x="3662806" y="2435352"/>
                  </a:lnTo>
                  <a:close/>
                </a:path>
                <a:path w="4822190" h="4635500">
                  <a:moveTo>
                    <a:pt x="3686809" y="2435352"/>
                  </a:moveTo>
                  <a:lnTo>
                    <a:pt x="3671061" y="2435352"/>
                  </a:lnTo>
                  <a:lnTo>
                    <a:pt x="3671061" y="2469642"/>
                  </a:lnTo>
                  <a:lnTo>
                    <a:pt x="3686809" y="2469642"/>
                  </a:lnTo>
                  <a:lnTo>
                    <a:pt x="3686809" y="2435352"/>
                  </a:lnTo>
                  <a:close/>
                </a:path>
                <a:path w="4822190" h="4635500">
                  <a:moveTo>
                    <a:pt x="3614547" y="2496439"/>
                  </a:moveTo>
                  <a:lnTo>
                    <a:pt x="3601592" y="2496439"/>
                  </a:lnTo>
                  <a:lnTo>
                    <a:pt x="3601592" y="2531618"/>
                  </a:lnTo>
                  <a:lnTo>
                    <a:pt x="3614547" y="2531618"/>
                  </a:lnTo>
                  <a:lnTo>
                    <a:pt x="3614547" y="2496439"/>
                  </a:lnTo>
                  <a:close/>
                </a:path>
                <a:path w="4822190" h="4635500">
                  <a:moveTo>
                    <a:pt x="3686809" y="2496439"/>
                  </a:moveTo>
                  <a:lnTo>
                    <a:pt x="3671061" y="2496439"/>
                  </a:lnTo>
                  <a:lnTo>
                    <a:pt x="3671061" y="2531618"/>
                  </a:lnTo>
                  <a:lnTo>
                    <a:pt x="3686809" y="2531618"/>
                  </a:lnTo>
                  <a:lnTo>
                    <a:pt x="3686809" y="2496439"/>
                  </a:lnTo>
                  <a:close/>
                </a:path>
                <a:path w="4822190" h="4635500">
                  <a:moveTo>
                    <a:pt x="3568318" y="2557526"/>
                  </a:moveTo>
                  <a:lnTo>
                    <a:pt x="3555237" y="2557526"/>
                  </a:lnTo>
                  <a:lnTo>
                    <a:pt x="3555237" y="2592832"/>
                  </a:lnTo>
                  <a:lnTo>
                    <a:pt x="3568318" y="2592832"/>
                  </a:lnTo>
                  <a:lnTo>
                    <a:pt x="3568318" y="2557526"/>
                  </a:lnTo>
                  <a:close/>
                </a:path>
                <a:path w="4822190" h="4635500">
                  <a:moveTo>
                    <a:pt x="3614547" y="2557526"/>
                  </a:moveTo>
                  <a:lnTo>
                    <a:pt x="3601592" y="2557526"/>
                  </a:lnTo>
                  <a:lnTo>
                    <a:pt x="3601592" y="2592832"/>
                  </a:lnTo>
                  <a:lnTo>
                    <a:pt x="3614547" y="2592832"/>
                  </a:lnTo>
                  <a:lnTo>
                    <a:pt x="3614547" y="2557526"/>
                  </a:lnTo>
                  <a:close/>
                </a:path>
                <a:path w="4822190" h="4635500">
                  <a:moveTo>
                    <a:pt x="3662806" y="2557526"/>
                  </a:moveTo>
                  <a:lnTo>
                    <a:pt x="3649853" y="2557526"/>
                  </a:lnTo>
                  <a:lnTo>
                    <a:pt x="3649853" y="2592832"/>
                  </a:lnTo>
                  <a:lnTo>
                    <a:pt x="3662806" y="2592832"/>
                  </a:lnTo>
                  <a:lnTo>
                    <a:pt x="3662806" y="2557526"/>
                  </a:lnTo>
                  <a:close/>
                </a:path>
                <a:path w="4822190" h="4635500">
                  <a:moveTo>
                    <a:pt x="3592322" y="2618740"/>
                  </a:moveTo>
                  <a:lnTo>
                    <a:pt x="3577589" y="2618740"/>
                  </a:lnTo>
                  <a:lnTo>
                    <a:pt x="3577589" y="2653919"/>
                  </a:lnTo>
                  <a:lnTo>
                    <a:pt x="3592322" y="2653919"/>
                  </a:lnTo>
                  <a:lnTo>
                    <a:pt x="3592322" y="2618740"/>
                  </a:lnTo>
                  <a:close/>
                </a:path>
                <a:path w="4822190" h="4635500">
                  <a:moveTo>
                    <a:pt x="3638677" y="2618740"/>
                  </a:moveTo>
                  <a:lnTo>
                    <a:pt x="3625723" y="2618740"/>
                  </a:lnTo>
                  <a:lnTo>
                    <a:pt x="3625723" y="2653919"/>
                  </a:lnTo>
                  <a:lnTo>
                    <a:pt x="3638677" y="2653919"/>
                  </a:lnTo>
                  <a:lnTo>
                    <a:pt x="3638677" y="2618740"/>
                  </a:lnTo>
                  <a:close/>
                </a:path>
                <a:path w="4822190" h="4635500">
                  <a:moveTo>
                    <a:pt x="3686809" y="2618740"/>
                  </a:moveTo>
                  <a:lnTo>
                    <a:pt x="3671061" y="2618740"/>
                  </a:lnTo>
                  <a:lnTo>
                    <a:pt x="3671061" y="2653919"/>
                  </a:lnTo>
                  <a:lnTo>
                    <a:pt x="3686809" y="2653919"/>
                  </a:lnTo>
                  <a:lnTo>
                    <a:pt x="3686809" y="2618740"/>
                  </a:lnTo>
                  <a:close/>
                </a:path>
                <a:path w="4822190" h="4635500">
                  <a:moveTo>
                    <a:pt x="3614547" y="2682621"/>
                  </a:moveTo>
                  <a:lnTo>
                    <a:pt x="3601592" y="2682621"/>
                  </a:lnTo>
                  <a:lnTo>
                    <a:pt x="3601592" y="2715006"/>
                  </a:lnTo>
                  <a:lnTo>
                    <a:pt x="3614547" y="2715006"/>
                  </a:lnTo>
                  <a:lnTo>
                    <a:pt x="3614547" y="2682621"/>
                  </a:lnTo>
                  <a:close/>
                </a:path>
                <a:path w="4822190" h="4635500">
                  <a:moveTo>
                    <a:pt x="3710939" y="1389507"/>
                  </a:moveTo>
                  <a:lnTo>
                    <a:pt x="3697985" y="1389507"/>
                  </a:lnTo>
                  <a:lnTo>
                    <a:pt x="3697985" y="1422781"/>
                  </a:lnTo>
                  <a:lnTo>
                    <a:pt x="3710939" y="1422781"/>
                  </a:lnTo>
                  <a:lnTo>
                    <a:pt x="3710939" y="1389507"/>
                  </a:lnTo>
                  <a:close/>
                </a:path>
                <a:path w="4822190" h="4635500">
                  <a:moveTo>
                    <a:pt x="3735070" y="1389507"/>
                  </a:moveTo>
                  <a:lnTo>
                    <a:pt x="3719322" y="1389507"/>
                  </a:lnTo>
                  <a:lnTo>
                    <a:pt x="3719322" y="1422781"/>
                  </a:lnTo>
                  <a:lnTo>
                    <a:pt x="3735070" y="1422781"/>
                  </a:lnTo>
                  <a:lnTo>
                    <a:pt x="3735070" y="1389507"/>
                  </a:lnTo>
                  <a:close/>
                </a:path>
                <a:path w="4822190" h="4635500">
                  <a:moveTo>
                    <a:pt x="3781425" y="1389507"/>
                  </a:moveTo>
                  <a:lnTo>
                    <a:pt x="3767454" y="1389507"/>
                  </a:lnTo>
                  <a:lnTo>
                    <a:pt x="3767454" y="1422781"/>
                  </a:lnTo>
                  <a:lnTo>
                    <a:pt x="3781425" y="1422781"/>
                  </a:lnTo>
                  <a:lnTo>
                    <a:pt x="3781425" y="1389507"/>
                  </a:lnTo>
                  <a:close/>
                </a:path>
                <a:path w="4822190" h="4635500">
                  <a:moveTo>
                    <a:pt x="3805428" y="1389507"/>
                  </a:moveTo>
                  <a:lnTo>
                    <a:pt x="3792474" y="1389507"/>
                  </a:lnTo>
                  <a:lnTo>
                    <a:pt x="3792474" y="1422781"/>
                  </a:lnTo>
                  <a:lnTo>
                    <a:pt x="3805428" y="1422781"/>
                  </a:lnTo>
                  <a:lnTo>
                    <a:pt x="3805428" y="1389507"/>
                  </a:lnTo>
                  <a:close/>
                </a:path>
                <a:path w="4822190" h="4635500">
                  <a:moveTo>
                    <a:pt x="3829557" y="1389507"/>
                  </a:moveTo>
                  <a:lnTo>
                    <a:pt x="3813809" y="1389507"/>
                  </a:lnTo>
                  <a:lnTo>
                    <a:pt x="3813809" y="1422781"/>
                  </a:lnTo>
                  <a:lnTo>
                    <a:pt x="3829557" y="1422781"/>
                  </a:lnTo>
                  <a:lnTo>
                    <a:pt x="3829557" y="1389507"/>
                  </a:lnTo>
                  <a:close/>
                </a:path>
                <a:path w="4822190" h="4635500">
                  <a:moveTo>
                    <a:pt x="3710939" y="1450594"/>
                  </a:moveTo>
                  <a:lnTo>
                    <a:pt x="3697985" y="1450594"/>
                  </a:lnTo>
                  <a:lnTo>
                    <a:pt x="3697985" y="1483995"/>
                  </a:lnTo>
                  <a:lnTo>
                    <a:pt x="3710939" y="1483995"/>
                  </a:lnTo>
                  <a:lnTo>
                    <a:pt x="3710939" y="1450594"/>
                  </a:lnTo>
                  <a:close/>
                </a:path>
                <a:path w="4822190" h="4635500">
                  <a:moveTo>
                    <a:pt x="3757295" y="1450594"/>
                  </a:moveTo>
                  <a:lnTo>
                    <a:pt x="3743452" y="1450594"/>
                  </a:lnTo>
                  <a:lnTo>
                    <a:pt x="3743452" y="1483995"/>
                  </a:lnTo>
                  <a:lnTo>
                    <a:pt x="3757295" y="1483995"/>
                  </a:lnTo>
                  <a:lnTo>
                    <a:pt x="3757295" y="1450594"/>
                  </a:lnTo>
                  <a:close/>
                </a:path>
                <a:path w="4822190" h="4635500">
                  <a:moveTo>
                    <a:pt x="3805428" y="1450594"/>
                  </a:moveTo>
                  <a:lnTo>
                    <a:pt x="3792474" y="1450594"/>
                  </a:lnTo>
                  <a:lnTo>
                    <a:pt x="3792474" y="1483995"/>
                  </a:lnTo>
                  <a:lnTo>
                    <a:pt x="3805428" y="1483995"/>
                  </a:lnTo>
                  <a:lnTo>
                    <a:pt x="3805428" y="1450594"/>
                  </a:lnTo>
                  <a:close/>
                </a:path>
                <a:path w="4822190" h="4635500">
                  <a:moveTo>
                    <a:pt x="3781425" y="1512697"/>
                  </a:moveTo>
                  <a:lnTo>
                    <a:pt x="3719322" y="1512697"/>
                  </a:lnTo>
                  <a:lnTo>
                    <a:pt x="3719322" y="1546987"/>
                  </a:lnTo>
                  <a:lnTo>
                    <a:pt x="3781425" y="1546987"/>
                  </a:lnTo>
                  <a:lnTo>
                    <a:pt x="3781425" y="1512697"/>
                  </a:lnTo>
                  <a:close/>
                </a:path>
                <a:path w="4822190" h="4635500">
                  <a:moveTo>
                    <a:pt x="3829557" y="1512697"/>
                  </a:moveTo>
                  <a:lnTo>
                    <a:pt x="3813809" y="1512697"/>
                  </a:lnTo>
                  <a:lnTo>
                    <a:pt x="3813809" y="1546987"/>
                  </a:lnTo>
                  <a:lnTo>
                    <a:pt x="3829557" y="1546987"/>
                  </a:lnTo>
                  <a:lnTo>
                    <a:pt x="3829557" y="1512697"/>
                  </a:lnTo>
                  <a:close/>
                </a:path>
                <a:path w="4822190" h="4635500">
                  <a:moveTo>
                    <a:pt x="3710939" y="1573784"/>
                  </a:moveTo>
                  <a:lnTo>
                    <a:pt x="3697985" y="1573784"/>
                  </a:lnTo>
                  <a:lnTo>
                    <a:pt x="3697985" y="1608963"/>
                  </a:lnTo>
                  <a:lnTo>
                    <a:pt x="3710939" y="1608963"/>
                  </a:lnTo>
                  <a:lnTo>
                    <a:pt x="3710939" y="1573784"/>
                  </a:lnTo>
                  <a:close/>
                </a:path>
                <a:path w="4822190" h="4635500">
                  <a:moveTo>
                    <a:pt x="3805428" y="1573784"/>
                  </a:moveTo>
                  <a:lnTo>
                    <a:pt x="3767454" y="1573784"/>
                  </a:lnTo>
                  <a:lnTo>
                    <a:pt x="3767454" y="1608963"/>
                  </a:lnTo>
                  <a:lnTo>
                    <a:pt x="3805428" y="1608963"/>
                  </a:lnTo>
                  <a:lnTo>
                    <a:pt x="3805428" y="1573784"/>
                  </a:lnTo>
                  <a:close/>
                </a:path>
                <a:path w="4822190" h="4635500">
                  <a:moveTo>
                    <a:pt x="3829557" y="1573784"/>
                  </a:moveTo>
                  <a:lnTo>
                    <a:pt x="3813809" y="1573784"/>
                  </a:lnTo>
                  <a:lnTo>
                    <a:pt x="3813809" y="1608963"/>
                  </a:lnTo>
                  <a:lnTo>
                    <a:pt x="3829557" y="1608963"/>
                  </a:lnTo>
                  <a:lnTo>
                    <a:pt x="3829557" y="1573784"/>
                  </a:lnTo>
                  <a:close/>
                </a:path>
                <a:path w="4822190" h="4635500">
                  <a:moveTo>
                    <a:pt x="3710939" y="1634998"/>
                  </a:moveTo>
                  <a:lnTo>
                    <a:pt x="3697985" y="1634998"/>
                  </a:lnTo>
                  <a:lnTo>
                    <a:pt x="3697985" y="1670177"/>
                  </a:lnTo>
                  <a:lnTo>
                    <a:pt x="3710939" y="1670177"/>
                  </a:lnTo>
                  <a:lnTo>
                    <a:pt x="3710939" y="1634998"/>
                  </a:lnTo>
                  <a:close/>
                </a:path>
                <a:path w="4822190" h="4635500">
                  <a:moveTo>
                    <a:pt x="3757295" y="1634998"/>
                  </a:moveTo>
                  <a:lnTo>
                    <a:pt x="3719322" y="1634998"/>
                  </a:lnTo>
                  <a:lnTo>
                    <a:pt x="3719322" y="1670177"/>
                  </a:lnTo>
                  <a:lnTo>
                    <a:pt x="3757295" y="1670177"/>
                  </a:lnTo>
                  <a:lnTo>
                    <a:pt x="3757295" y="1634998"/>
                  </a:lnTo>
                  <a:close/>
                </a:path>
                <a:path w="4822190" h="4635500">
                  <a:moveTo>
                    <a:pt x="3781425" y="1634998"/>
                  </a:moveTo>
                  <a:lnTo>
                    <a:pt x="3767454" y="1634998"/>
                  </a:lnTo>
                  <a:lnTo>
                    <a:pt x="3767454" y="1670177"/>
                  </a:lnTo>
                  <a:lnTo>
                    <a:pt x="3781425" y="1670177"/>
                  </a:lnTo>
                  <a:lnTo>
                    <a:pt x="3781425" y="1634998"/>
                  </a:lnTo>
                  <a:close/>
                </a:path>
                <a:path w="4822190" h="4635500">
                  <a:moveTo>
                    <a:pt x="3829557" y="1634998"/>
                  </a:moveTo>
                  <a:lnTo>
                    <a:pt x="3813809" y="1634998"/>
                  </a:lnTo>
                  <a:lnTo>
                    <a:pt x="3813809" y="1670177"/>
                  </a:lnTo>
                  <a:lnTo>
                    <a:pt x="3829557" y="1670177"/>
                  </a:lnTo>
                  <a:lnTo>
                    <a:pt x="3829557" y="1634998"/>
                  </a:lnTo>
                  <a:close/>
                </a:path>
                <a:path w="4822190" h="4635500">
                  <a:moveTo>
                    <a:pt x="3710939" y="1696085"/>
                  </a:moveTo>
                  <a:lnTo>
                    <a:pt x="3697985" y="1696085"/>
                  </a:lnTo>
                  <a:lnTo>
                    <a:pt x="3697985" y="1731264"/>
                  </a:lnTo>
                  <a:lnTo>
                    <a:pt x="3710939" y="1731264"/>
                  </a:lnTo>
                  <a:lnTo>
                    <a:pt x="3710939" y="1696085"/>
                  </a:lnTo>
                  <a:close/>
                </a:path>
                <a:path w="4822190" h="4635500">
                  <a:moveTo>
                    <a:pt x="3757295" y="1696085"/>
                  </a:moveTo>
                  <a:lnTo>
                    <a:pt x="3743452" y="1696085"/>
                  </a:lnTo>
                  <a:lnTo>
                    <a:pt x="3743452" y="1731264"/>
                  </a:lnTo>
                  <a:lnTo>
                    <a:pt x="3757295" y="1731264"/>
                  </a:lnTo>
                  <a:lnTo>
                    <a:pt x="3757295" y="1696085"/>
                  </a:lnTo>
                  <a:close/>
                </a:path>
                <a:path w="4822190" h="4635500">
                  <a:moveTo>
                    <a:pt x="3805428" y="1696085"/>
                  </a:moveTo>
                  <a:lnTo>
                    <a:pt x="3765677" y="1696085"/>
                  </a:lnTo>
                  <a:lnTo>
                    <a:pt x="3765677" y="1731264"/>
                  </a:lnTo>
                  <a:lnTo>
                    <a:pt x="3805428" y="1731264"/>
                  </a:lnTo>
                  <a:lnTo>
                    <a:pt x="3805428" y="1696085"/>
                  </a:lnTo>
                  <a:close/>
                </a:path>
                <a:path w="4822190" h="4635500">
                  <a:moveTo>
                    <a:pt x="3735070" y="1758188"/>
                  </a:moveTo>
                  <a:lnTo>
                    <a:pt x="3719322" y="1758188"/>
                  </a:lnTo>
                  <a:lnTo>
                    <a:pt x="3719322" y="1792478"/>
                  </a:lnTo>
                  <a:lnTo>
                    <a:pt x="3735070" y="1792478"/>
                  </a:lnTo>
                  <a:lnTo>
                    <a:pt x="3735070" y="1758188"/>
                  </a:lnTo>
                  <a:close/>
                </a:path>
                <a:path w="4822190" h="4635500">
                  <a:moveTo>
                    <a:pt x="3805428" y="1758188"/>
                  </a:moveTo>
                  <a:lnTo>
                    <a:pt x="3792474" y="1758188"/>
                  </a:lnTo>
                  <a:lnTo>
                    <a:pt x="3792474" y="1792478"/>
                  </a:lnTo>
                  <a:lnTo>
                    <a:pt x="3805428" y="1792478"/>
                  </a:lnTo>
                  <a:lnTo>
                    <a:pt x="3805428" y="1758188"/>
                  </a:lnTo>
                  <a:close/>
                </a:path>
                <a:path w="4822190" h="4635500">
                  <a:moveTo>
                    <a:pt x="3829557" y="1758188"/>
                  </a:moveTo>
                  <a:lnTo>
                    <a:pt x="3813809" y="1758188"/>
                  </a:lnTo>
                  <a:lnTo>
                    <a:pt x="3813809" y="1792478"/>
                  </a:lnTo>
                  <a:lnTo>
                    <a:pt x="3829557" y="1792478"/>
                  </a:lnTo>
                  <a:lnTo>
                    <a:pt x="3829557" y="1758188"/>
                  </a:lnTo>
                  <a:close/>
                </a:path>
                <a:path w="4822190" h="4635500">
                  <a:moveTo>
                    <a:pt x="3710939" y="1819275"/>
                  </a:moveTo>
                  <a:lnTo>
                    <a:pt x="3697985" y="1819275"/>
                  </a:lnTo>
                  <a:lnTo>
                    <a:pt x="3697985" y="1854454"/>
                  </a:lnTo>
                  <a:lnTo>
                    <a:pt x="3710939" y="1854454"/>
                  </a:lnTo>
                  <a:lnTo>
                    <a:pt x="3710939" y="1819275"/>
                  </a:lnTo>
                  <a:close/>
                </a:path>
                <a:path w="4822190" h="4635500">
                  <a:moveTo>
                    <a:pt x="3757295" y="1819275"/>
                  </a:moveTo>
                  <a:lnTo>
                    <a:pt x="3743452" y="1819275"/>
                  </a:lnTo>
                  <a:lnTo>
                    <a:pt x="3743452" y="1854454"/>
                  </a:lnTo>
                  <a:lnTo>
                    <a:pt x="3757295" y="1854454"/>
                  </a:lnTo>
                  <a:lnTo>
                    <a:pt x="3757295" y="1819275"/>
                  </a:lnTo>
                  <a:close/>
                </a:path>
                <a:path w="4822190" h="4635500">
                  <a:moveTo>
                    <a:pt x="3829557" y="1819275"/>
                  </a:moveTo>
                  <a:lnTo>
                    <a:pt x="3813809" y="1819275"/>
                  </a:lnTo>
                  <a:lnTo>
                    <a:pt x="3813809" y="1854454"/>
                  </a:lnTo>
                  <a:lnTo>
                    <a:pt x="3829557" y="1854454"/>
                  </a:lnTo>
                  <a:lnTo>
                    <a:pt x="3829557" y="1819275"/>
                  </a:lnTo>
                  <a:close/>
                </a:path>
                <a:path w="4822190" h="4635500">
                  <a:moveTo>
                    <a:pt x="3735070" y="1880489"/>
                  </a:moveTo>
                  <a:lnTo>
                    <a:pt x="3719322" y="1880489"/>
                  </a:lnTo>
                  <a:lnTo>
                    <a:pt x="3719322" y="1915668"/>
                  </a:lnTo>
                  <a:lnTo>
                    <a:pt x="3735070" y="1915668"/>
                  </a:lnTo>
                  <a:lnTo>
                    <a:pt x="3735070" y="1880489"/>
                  </a:lnTo>
                  <a:close/>
                </a:path>
                <a:path w="4822190" h="4635500">
                  <a:moveTo>
                    <a:pt x="3805428" y="1880489"/>
                  </a:moveTo>
                  <a:lnTo>
                    <a:pt x="3792474" y="1880489"/>
                  </a:lnTo>
                  <a:lnTo>
                    <a:pt x="3792474" y="1915668"/>
                  </a:lnTo>
                  <a:lnTo>
                    <a:pt x="3805428" y="1915668"/>
                  </a:lnTo>
                  <a:lnTo>
                    <a:pt x="3805428" y="1880489"/>
                  </a:lnTo>
                  <a:close/>
                </a:path>
                <a:path w="4822190" h="4635500">
                  <a:moveTo>
                    <a:pt x="3829557" y="1880489"/>
                  </a:moveTo>
                  <a:lnTo>
                    <a:pt x="3813809" y="1880489"/>
                  </a:lnTo>
                  <a:lnTo>
                    <a:pt x="3813809" y="1915668"/>
                  </a:lnTo>
                  <a:lnTo>
                    <a:pt x="3829557" y="1915668"/>
                  </a:lnTo>
                  <a:lnTo>
                    <a:pt x="3829557" y="1880489"/>
                  </a:lnTo>
                  <a:close/>
                </a:path>
                <a:path w="4822190" h="4635500">
                  <a:moveTo>
                    <a:pt x="3781425" y="1941576"/>
                  </a:moveTo>
                  <a:lnTo>
                    <a:pt x="3767454" y="1941576"/>
                  </a:lnTo>
                  <a:lnTo>
                    <a:pt x="3767454" y="1976755"/>
                  </a:lnTo>
                  <a:lnTo>
                    <a:pt x="3781425" y="1976755"/>
                  </a:lnTo>
                  <a:lnTo>
                    <a:pt x="3781425" y="1941576"/>
                  </a:lnTo>
                  <a:close/>
                </a:path>
                <a:path w="4822190" h="4635500">
                  <a:moveTo>
                    <a:pt x="3829557" y="1941576"/>
                  </a:moveTo>
                  <a:lnTo>
                    <a:pt x="3813809" y="1941576"/>
                  </a:lnTo>
                  <a:lnTo>
                    <a:pt x="3813809" y="1976755"/>
                  </a:lnTo>
                  <a:lnTo>
                    <a:pt x="3829557" y="1976755"/>
                  </a:lnTo>
                  <a:lnTo>
                    <a:pt x="3829557" y="1941576"/>
                  </a:lnTo>
                  <a:close/>
                </a:path>
                <a:path w="4822190" h="4635500">
                  <a:moveTo>
                    <a:pt x="3805428" y="2005457"/>
                  </a:moveTo>
                  <a:lnTo>
                    <a:pt x="3767454" y="2005457"/>
                  </a:lnTo>
                  <a:lnTo>
                    <a:pt x="3767454" y="2037969"/>
                  </a:lnTo>
                  <a:lnTo>
                    <a:pt x="3805428" y="2037969"/>
                  </a:lnTo>
                  <a:lnTo>
                    <a:pt x="3805428" y="2005457"/>
                  </a:lnTo>
                  <a:close/>
                </a:path>
                <a:path w="4822190" h="4635500">
                  <a:moveTo>
                    <a:pt x="3829557" y="2005457"/>
                  </a:moveTo>
                  <a:lnTo>
                    <a:pt x="3813809" y="2005457"/>
                  </a:lnTo>
                  <a:lnTo>
                    <a:pt x="3813809" y="2037969"/>
                  </a:lnTo>
                  <a:lnTo>
                    <a:pt x="3829557" y="2037969"/>
                  </a:lnTo>
                  <a:lnTo>
                    <a:pt x="3829557" y="2005457"/>
                  </a:lnTo>
                  <a:close/>
                </a:path>
                <a:path w="4822190" h="4635500">
                  <a:moveTo>
                    <a:pt x="3710939" y="2066671"/>
                  </a:moveTo>
                  <a:lnTo>
                    <a:pt x="3649853" y="2066671"/>
                  </a:lnTo>
                  <a:lnTo>
                    <a:pt x="3649853" y="2099945"/>
                  </a:lnTo>
                  <a:lnTo>
                    <a:pt x="3710939" y="2099945"/>
                  </a:lnTo>
                  <a:lnTo>
                    <a:pt x="3710939" y="2066671"/>
                  </a:lnTo>
                  <a:close/>
                </a:path>
                <a:path w="4822190" h="4635500">
                  <a:moveTo>
                    <a:pt x="3781425" y="2066671"/>
                  </a:moveTo>
                  <a:lnTo>
                    <a:pt x="3767454" y="2066671"/>
                  </a:lnTo>
                  <a:lnTo>
                    <a:pt x="3767454" y="2099945"/>
                  </a:lnTo>
                  <a:lnTo>
                    <a:pt x="3781425" y="2099945"/>
                  </a:lnTo>
                  <a:lnTo>
                    <a:pt x="3781425" y="2066671"/>
                  </a:lnTo>
                  <a:close/>
                </a:path>
                <a:path w="4822190" h="4635500">
                  <a:moveTo>
                    <a:pt x="3829557" y="2066671"/>
                  </a:moveTo>
                  <a:lnTo>
                    <a:pt x="3813809" y="2066671"/>
                  </a:lnTo>
                  <a:lnTo>
                    <a:pt x="3813809" y="2099945"/>
                  </a:lnTo>
                  <a:lnTo>
                    <a:pt x="3829557" y="2099945"/>
                  </a:lnTo>
                  <a:lnTo>
                    <a:pt x="3829557" y="2066671"/>
                  </a:lnTo>
                  <a:close/>
                </a:path>
                <a:path w="4822190" h="4635500">
                  <a:moveTo>
                    <a:pt x="3735070" y="2127758"/>
                  </a:moveTo>
                  <a:lnTo>
                    <a:pt x="3719322" y="2127758"/>
                  </a:lnTo>
                  <a:lnTo>
                    <a:pt x="3719322" y="2161159"/>
                  </a:lnTo>
                  <a:lnTo>
                    <a:pt x="3735070" y="2161159"/>
                  </a:lnTo>
                  <a:lnTo>
                    <a:pt x="3735070" y="2127758"/>
                  </a:lnTo>
                  <a:close/>
                </a:path>
                <a:path w="4822190" h="4635500">
                  <a:moveTo>
                    <a:pt x="3757295" y="2127758"/>
                  </a:moveTo>
                  <a:lnTo>
                    <a:pt x="3743452" y="2127758"/>
                  </a:lnTo>
                  <a:lnTo>
                    <a:pt x="3743452" y="2161159"/>
                  </a:lnTo>
                  <a:lnTo>
                    <a:pt x="3757295" y="2161159"/>
                  </a:lnTo>
                  <a:lnTo>
                    <a:pt x="3757295" y="2127758"/>
                  </a:lnTo>
                  <a:close/>
                </a:path>
                <a:path w="4822190" h="4635500">
                  <a:moveTo>
                    <a:pt x="3829557" y="2127758"/>
                  </a:moveTo>
                  <a:lnTo>
                    <a:pt x="3792474" y="2127758"/>
                  </a:lnTo>
                  <a:lnTo>
                    <a:pt x="3792474" y="2161159"/>
                  </a:lnTo>
                  <a:lnTo>
                    <a:pt x="3829557" y="2161159"/>
                  </a:lnTo>
                  <a:lnTo>
                    <a:pt x="3829557" y="2127758"/>
                  </a:lnTo>
                  <a:close/>
                </a:path>
                <a:path w="4822190" h="4635500">
                  <a:moveTo>
                    <a:pt x="3735070" y="2189861"/>
                  </a:moveTo>
                  <a:lnTo>
                    <a:pt x="3719322" y="2189861"/>
                  </a:lnTo>
                  <a:lnTo>
                    <a:pt x="3719322" y="2224151"/>
                  </a:lnTo>
                  <a:lnTo>
                    <a:pt x="3735070" y="2224151"/>
                  </a:lnTo>
                  <a:lnTo>
                    <a:pt x="3735070" y="2189861"/>
                  </a:lnTo>
                  <a:close/>
                </a:path>
                <a:path w="4822190" h="4635500">
                  <a:moveTo>
                    <a:pt x="3781425" y="2189861"/>
                  </a:moveTo>
                  <a:lnTo>
                    <a:pt x="3767454" y="2189861"/>
                  </a:lnTo>
                  <a:lnTo>
                    <a:pt x="3767454" y="2224151"/>
                  </a:lnTo>
                  <a:lnTo>
                    <a:pt x="3781425" y="2224151"/>
                  </a:lnTo>
                  <a:lnTo>
                    <a:pt x="3781425" y="2189861"/>
                  </a:lnTo>
                  <a:close/>
                </a:path>
                <a:path w="4822190" h="4635500">
                  <a:moveTo>
                    <a:pt x="3805428" y="2189861"/>
                  </a:moveTo>
                  <a:lnTo>
                    <a:pt x="3792474" y="2189861"/>
                  </a:lnTo>
                  <a:lnTo>
                    <a:pt x="3792474" y="2224151"/>
                  </a:lnTo>
                  <a:lnTo>
                    <a:pt x="3805428" y="2224151"/>
                  </a:lnTo>
                  <a:lnTo>
                    <a:pt x="3805428" y="2189861"/>
                  </a:lnTo>
                  <a:close/>
                </a:path>
                <a:path w="4822190" h="4635500">
                  <a:moveTo>
                    <a:pt x="3829557" y="2189861"/>
                  </a:moveTo>
                  <a:lnTo>
                    <a:pt x="3813809" y="2189861"/>
                  </a:lnTo>
                  <a:lnTo>
                    <a:pt x="3813809" y="2224151"/>
                  </a:lnTo>
                  <a:lnTo>
                    <a:pt x="3829557" y="2224151"/>
                  </a:lnTo>
                  <a:lnTo>
                    <a:pt x="3829557" y="2189861"/>
                  </a:lnTo>
                  <a:close/>
                </a:path>
                <a:path w="4822190" h="4635500">
                  <a:moveTo>
                    <a:pt x="3781425" y="2250948"/>
                  </a:moveTo>
                  <a:lnTo>
                    <a:pt x="3719322" y="2250948"/>
                  </a:lnTo>
                  <a:lnTo>
                    <a:pt x="3719322" y="2286127"/>
                  </a:lnTo>
                  <a:lnTo>
                    <a:pt x="3781425" y="2286127"/>
                  </a:lnTo>
                  <a:lnTo>
                    <a:pt x="3781425" y="2250948"/>
                  </a:lnTo>
                  <a:close/>
                </a:path>
                <a:path w="4822190" h="4635500">
                  <a:moveTo>
                    <a:pt x="3829557" y="2250948"/>
                  </a:moveTo>
                  <a:lnTo>
                    <a:pt x="3813809" y="2250948"/>
                  </a:lnTo>
                  <a:lnTo>
                    <a:pt x="3813809" y="2286127"/>
                  </a:lnTo>
                  <a:lnTo>
                    <a:pt x="3829557" y="2286127"/>
                  </a:lnTo>
                  <a:lnTo>
                    <a:pt x="3829557" y="2250948"/>
                  </a:lnTo>
                  <a:close/>
                </a:path>
                <a:path w="4822190" h="4635500">
                  <a:moveTo>
                    <a:pt x="3710939" y="2312162"/>
                  </a:moveTo>
                  <a:lnTo>
                    <a:pt x="3697985" y="2312162"/>
                  </a:lnTo>
                  <a:lnTo>
                    <a:pt x="3697985" y="2347341"/>
                  </a:lnTo>
                  <a:lnTo>
                    <a:pt x="3710939" y="2347341"/>
                  </a:lnTo>
                  <a:lnTo>
                    <a:pt x="3710939" y="2312162"/>
                  </a:lnTo>
                  <a:close/>
                </a:path>
                <a:path w="4822190" h="4635500">
                  <a:moveTo>
                    <a:pt x="3829557" y="2312162"/>
                  </a:moveTo>
                  <a:lnTo>
                    <a:pt x="3813809" y="2312162"/>
                  </a:lnTo>
                  <a:lnTo>
                    <a:pt x="3813809" y="2347341"/>
                  </a:lnTo>
                  <a:lnTo>
                    <a:pt x="3829557" y="2347341"/>
                  </a:lnTo>
                  <a:lnTo>
                    <a:pt x="3829557" y="2312162"/>
                  </a:lnTo>
                  <a:close/>
                </a:path>
                <a:path w="4822190" h="4635500">
                  <a:moveTo>
                    <a:pt x="3710939" y="2373249"/>
                  </a:moveTo>
                  <a:lnTo>
                    <a:pt x="3697985" y="2373249"/>
                  </a:lnTo>
                  <a:lnTo>
                    <a:pt x="3697985" y="2408428"/>
                  </a:lnTo>
                  <a:lnTo>
                    <a:pt x="3710939" y="2408428"/>
                  </a:lnTo>
                  <a:lnTo>
                    <a:pt x="3710939" y="2373249"/>
                  </a:lnTo>
                  <a:close/>
                </a:path>
                <a:path w="4822190" h="4635500">
                  <a:moveTo>
                    <a:pt x="3735070" y="2373249"/>
                  </a:moveTo>
                  <a:lnTo>
                    <a:pt x="3719322" y="2373249"/>
                  </a:lnTo>
                  <a:lnTo>
                    <a:pt x="3719322" y="2408428"/>
                  </a:lnTo>
                  <a:lnTo>
                    <a:pt x="3735070" y="2408428"/>
                  </a:lnTo>
                  <a:lnTo>
                    <a:pt x="3735070" y="2373249"/>
                  </a:lnTo>
                  <a:close/>
                </a:path>
                <a:path w="4822190" h="4635500">
                  <a:moveTo>
                    <a:pt x="3781425" y="2373249"/>
                  </a:moveTo>
                  <a:lnTo>
                    <a:pt x="3767454" y="2373249"/>
                  </a:lnTo>
                  <a:lnTo>
                    <a:pt x="3767454" y="2408428"/>
                  </a:lnTo>
                  <a:lnTo>
                    <a:pt x="3781425" y="2408428"/>
                  </a:lnTo>
                  <a:lnTo>
                    <a:pt x="3781425" y="2373249"/>
                  </a:lnTo>
                  <a:close/>
                </a:path>
                <a:path w="4822190" h="4635500">
                  <a:moveTo>
                    <a:pt x="3829557" y="2373249"/>
                  </a:moveTo>
                  <a:lnTo>
                    <a:pt x="3792474" y="2373249"/>
                  </a:lnTo>
                  <a:lnTo>
                    <a:pt x="3792474" y="2408428"/>
                  </a:lnTo>
                  <a:lnTo>
                    <a:pt x="3829557" y="2408428"/>
                  </a:lnTo>
                  <a:lnTo>
                    <a:pt x="3829557" y="2373249"/>
                  </a:lnTo>
                  <a:close/>
                </a:path>
                <a:path w="4822190" h="4635500">
                  <a:moveTo>
                    <a:pt x="3757295" y="2435352"/>
                  </a:moveTo>
                  <a:lnTo>
                    <a:pt x="3743452" y="2435352"/>
                  </a:lnTo>
                  <a:lnTo>
                    <a:pt x="3743452" y="2469642"/>
                  </a:lnTo>
                  <a:lnTo>
                    <a:pt x="3757295" y="2469642"/>
                  </a:lnTo>
                  <a:lnTo>
                    <a:pt x="3757295" y="2435352"/>
                  </a:lnTo>
                  <a:close/>
                </a:path>
                <a:path w="4822190" h="4635500">
                  <a:moveTo>
                    <a:pt x="3805428" y="2435352"/>
                  </a:moveTo>
                  <a:lnTo>
                    <a:pt x="3792474" y="2435352"/>
                  </a:lnTo>
                  <a:lnTo>
                    <a:pt x="3792474" y="2469642"/>
                  </a:lnTo>
                  <a:lnTo>
                    <a:pt x="3805428" y="2469642"/>
                  </a:lnTo>
                  <a:lnTo>
                    <a:pt x="3805428" y="2435352"/>
                  </a:lnTo>
                  <a:close/>
                </a:path>
                <a:path w="4822190" h="4635500">
                  <a:moveTo>
                    <a:pt x="3829557" y="2435352"/>
                  </a:moveTo>
                  <a:lnTo>
                    <a:pt x="3813809" y="2435352"/>
                  </a:lnTo>
                  <a:lnTo>
                    <a:pt x="3813809" y="2469642"/>
                  </a:lnTo>
                  <a:lnTo>
                    <a:pt x="3829557" y="2469642"/>
                  </a:lnTo>
                  <a:lnTo>
                    <a:pt x="3829557" y="2435352"/>
                  </a:lnTo>
                  <a:close/>
                </a:path>
                <a:path w="4822190" h="4635500">
                  <a:moveTo>
                    <a:pt x="3710939" y="2496439"/>
                  </a:moveTo>
                  <a:lnTo>
                    <a:pt x="3697985" y="2496439"/>
                  </a:lnTo>
                  <a:lnTo>
                    <a:pt x="3697985" y="2531618"/>
                  </a:lnTo>
                  <a:lnTo>
                    <a:pt x="3710939" y="2531618"/>
                  </a:lnTo>
                  <a:lnTo>
                    <a:pt x="3710939" y="2496439"/>
                  </a:lnTo>
                  <a:close/>
                </a:path>
                <a:path w="4822190" h="4635500">
                  <a:moveTo>
                    <a:pt x="3735070" y="2496439"/>
                  </a:moveTo>
                  <a:lnTo>
                    <a:pt x="3719322" y="2496439"/>
                  </a:lnTo>
                  <a:lnTo>
                    <a:pt x="3719322" y="2531618"/>
                  </a:lnTo>
                  <a:lnTo>
                    <a:pt x="3735070" y="2531618"/>
                  </a:lnTo>
                  <a:lnTo>
                    <a:pt x="3735070" y="2496439"/>
                  </a:lnTo>
                  <a:close/>
                </a:path>
                <a:path w="4822190" h="4635500">
                  <a:moveTo>
                    <a:pt x="3757295" y="2496439"/>
                  </a:moveTo>
                  <a:lnTo>
                    <a:pt x="3743452" y="2496439"/>
                  </a:lnTo>
                  <a:lnTo>
                    <a:pt x="3743452" y="2531618"/>
                  </a:lnTo>
                  <a:lnTo>
                    <a:pt x="3757295" y="2531618"/>
                  </a:lnTo>
                  <a:lnTo>
                    <a:pt x="3757295" y="2496439"/>
                  </a:lnTo>
                  <a:close/>
                </a:path>
                <a:path w="4822190" h="4635500">
                  <a:moveTo>
                    <a:pt x="3829557" y="2496439"/>
                  </a:moveTo>
                  <a:lnTo>
                    <a:pt x="3813809" y="2496439"/>
                  </a:lnTo>
                  <a:lnTo>
                    <a:pt x="3813809" y="2531618"/>
                  </a:lnTo>
                  <a:lnTo>
                    <a:pt x="3829557" y="2531618"/>
                  </a:lnTo>
                  <a:lnTo>
                    <a:pt x="3829557" y="2496439"/>
                  </a:lnTo>
                  <a:close/>
                </a:path>
                <a:path w="4822190" h="4635500">
                  <a:moveTo>
                    <a:pt x="3710939" y="2557526"/>
                  </a:moveTo>
                  <a:lnTo>
                    <a:pt x="3697985" y="2557526"/>
                  </a:lnTo>
                  <a:lnTo>
                    <a:pt x="3697985" y="2592832"/>
                  </a:lnTo>
                  <a:lnTo>
                    <a:pt x="3710939" y="2592832"/>
                  </a:lnTo>
                  <a:lnTo>
                    <a:pt x="3710939" y="2557526"/>
                  </a:lnTo>
                  <a:close/>
                </a:path>
                <a:path w="4822190" h="4635500">
                  <a:moveTo>
                    <a:pt x="3757295" y="2557526"/>
                  </a:moveTo>
                  <a:lnTo>
                    <a:pt x="3743452" y="2557526"/>
                  </a:lnTo>
                  <a:lnTo>
                    <a:pt x="3743452" y="2592832"/>
                  </a:lnTo>
                  <a:lnTo>
                    <a:pt x="3757295" y="2592832"/>
                  </a:lnTo>
                  <a:lnTo>
                    <a:pt x="3757295" y="2557526"/>
                  </a:lnTo>
                  <a:close/>
                </a:path>
                <a:path w="4822190" h="4635500">
                  <a:moveTo>
                    <a:pt x="3805428" y="2557526"/>
                  </a:moveTo>
                  <a:lnTo>
                    <a:pt x="3792474" y="2557526"/>
                  </a:lnTo>
                  <a:lnTo>
                    <a:pt x="3792474" y="2592832"/>
                  </a:lnTo>
                  <a:lnTo>
                    <a:pt x="3805428" y="2592832"/>
                  </a:lnTo>
                  <a:lnTo>
                    <a:pt x="3805428" y="2557526"/>
                  </a:lnTo>
                  <a:close/>
                </a:path>
                <a:path w="4822190" h="4635500">
                  <a:moveTo>
                    <a:pt x="3735070" y="2618740"/>
                  </a:moveTo>
                  <a:lnTo>
                    <a:pt x="3719322" y="2618740"/>
                  </a:lnTo>
                  <a:lnTo>
                    <a:pt x="3719322" y="2653919"/>
                  </a:lnTo>
                  <a:lnTo>
                    <a:pt x="3735070" y="2653919"/>
                  </a:lnTo>
                  <a:lnTo>
                    <a:pt x="3735070" y="2618740"/>
                  </a:lnTo>
                  <a:close/>
                </a:path>
                <a:path w="4822190" h="4635500">
                  <a:moveTo>
                    <a:pt x="3781425" y="2618740"/>
                  </a:moveTo>
                  <a:lnTo>
                    <a:pt x="3767454" y="2618740"/>
                  </a:lnTo>
                  <a:lnTo>
                    <a:pt x="3767454" y="2653919"/>
                  </a:lnTo>
                  <a:lnTo>
                    <a:pt x="3781425" y="2653919"/>
                  </a:lnTo>
                  <a:lnTo>
                    <a:pt x="3781425" y="2618740"/>
                  </a:lnTo>
                  <a:close/>
                </a:path>
                <a:path w="4822190" h="4635500">
                  <a:moveTo>
                    <a:pt x="3829557" y="2618740"/>
                  </a:moveTo>
                  <a:lnTo>
                    <a:pt x="3813809" y="2618740"/>
                  </a:lnTo>
                  <a:lnTo>
                    <a:pt x="3813809" y="2653919"/>
                  </a:lnTo>
                  <a:lnTo>
                    <a:pt x="3829557" y="2653919"/>
                  </a:lnTo>
                  <a:lnTo>
                    <a:pt x="3829557" y="2618740"/>
                  </a:lnTo>
                  <a:close/>
                </a:path>
                <a:path w="4822190" h="4635500">
                  <a:moveTo>
                    <a:pt x="3710939" y="2682621"/>
                  </a:moveTo>
                  <a:lnTo>
                    <a:pt x="3697985" y="2682621"/>
                  </a:lnTo>
                  <a:lnTo>
                    <a:pt x="3697985" y="2715006"/>
                  </a:lnTo>
                  <a:lnTo>
                    <a:pt x="3710939" y="2715006"/>
                  </a:lnTo>
                  <a:lnTo>
                    <a:pt x="3710939" y="2682621"/>
                  </a:lnTo>
                  <a:close/>
                </a:path>
                <a:path w="4822190" h="4635500">
                  <a:moveTo>
                    <a:pt x="3757295" y="2682621"/>
                  </a:moveTo>
                  <a:lnTo>
                    <a:pt x="3743452" y="2682621"/>
                  </a:lnTo>
                  <a:lnTo>
                    <a:pt x="3743452" y="2715006"/>
                  </a:lnTo>
                  <a:lnTo>
                    <a:pt x="3757295" y="2715006"/>
                  </a:lnTo>
                  <a:lnTo>
                    <a:pt x="3757295" y="2682621"/>
                  </a:lnTo>
                  <a:close/>
                </a:path>
                <a:path w="4822190" h="4635500">
                  <a:moveTo>
                    <a:pt x="3829557" y="2682621"/>
                  </a:moveTo>
                  <a:lnTo>
                    <a:pt x="3813809" y="2682621"/>
                  </a:lnTo>
                  <a:lnTo>
                    <a:pt x="3813809" y="2715006"/>
                  </a:lnTo>
                  <a:lnTo>
                    <a:pt x="3829557" y="2715006"/>
                  </a:lnTo>
                  <a:lnTo>
                    <a:pt x="3829557" y="2682621"/>
                  </a:lnTo>
                  <a:close/>
                </a:path>
                <a:path w="4822190" h="4635500">
                  <a:moveTo>
                    <a:pt x="3614547" y="2741930"/>
                  </a:moveTo>
                  <a:lnTo>
                    <a:pt x="3601592" y="2741930"/>
                  </a:lnTo>
                  <a:lnTo>
                    <a:pt x="3601592" y="2774315"/>
                  </a:lnTo>
                  <a:lnTo>
                    <a:pt x="3614547" y="2774315"/>
                  </a:lnTo>
                  <a:lnTo>
                    <a:pt x="3614547" y="2741930"/>
                  </a:lnTo>
                  <a:close/>
                </a:path>
                <a:path w="4822190" h="4635500">
                  <a:moveTo>
                    <a:pt x="3686809" y="2741930"/>
                  </a:moveTo>
                  <a:lnTo>
                    <a:pt x="3671061" y="2741930"/>
                  </a:lnTo>
                  <a:lnTo>
                    <a:pt x="3671061" y="2774315"/>
                  </a:lnTo>
                  <a:lnTo>
                    <a:pt x="3686809" y="2774315"/>
                  </a:lnTo>
                  <a:lnTo>
                    <a:pt x="3686809" y="2741930"/>
                  </a:lnTo>
                  <a:close/>
                </a:path>
                <a:path w="4822190" h="4635500">
                  <a:moveTo>
                    <a:pt x="3710939" y="2741930"/>
                  </a:moveTo>
                  <a:lnTo>
                    <a:pt x="3697985" y="2741930"/>
                  </a:lnTo>
                  <a:lnTo>
                    <a:pt x="3697985" y="2774315"/>
                  </a:lnTo>
                  <a:lnTo>
                    <a:pt x="3710939" y="2774315"/>
                  </a:lnTo>
                  <a:lnTo>
                    <a:pt x="3710939" y="2741930"/>
                  </a:lnTo>
                  <a:close/>
                </a:path>
                <a:path w="4822190" h="4635500">
                  <a:moveTo>
                    <a:pt x="3757295" y="2741930"/>
                  </a:moveTo>
                  <a:lnTo>
                    <a:pt x="3743452" y="2741930"/>
                  </a:lnTo>
                  <a:lnTo>
                    <a:pt x="3743452" y="2774315"/>
                  </a:lnTo>
                  <a:lnTo>
                    <a:pt x="3757295" y="2774315"/>
                  </a:lnTo>
                  <a:lnTo>
                    <a:pt x="3757295" y="2741930"/>
                  </a:lnTo>
                  <a:close/>
                </a:path>
                <a:path w="4822190" h="4635500">
                  <a:moveTo>
                    <a:pt x="3592322" y="2798445"/>
                  </a:moveTo>
                  <a:lnTo>
                    <a:pt x="3577589" y="2798445"/>
                  </a:lnTo>
                  <a:lnTo>
                    <a:pt x="3577589" y="2831719"/>
                  </a:lnTo>
                  <a:lnTo>
                    <a:pt x="3592322" y="2831719"/>
                  </a:lnTo>
                  <a:lnTo>
                    <a:pt x="3592322" y="2798445"/>
                  </a:lnTo>
                  <a:close/>
                </a:path>
                <a:path w="4822190" h="4635500">
                  <a:moveTo>
                    <a:pt x="3662806" y="2798445"/>
                  </a:moveTo>
                  <a:lnTo>
                    <a:pt x="3649853" y="2798445"/>
                  </a:lnTo>
                  <a:lnTo>
                    <a:pt x="3649853" y="2831719"/>
                  </a:lnTo>
                  <a:lnTo>
                    <a:pt x="3662806" y="2831719"/>
                  </a:lnTo>
                  <a:lnTo>
                    <a:pt x="3662806" y="2798445"/>
                  </a:lnTo>
                  <a:close/>
                </a:path>
                <a:path w="4822190" h="4635500">
                  <a:moveTo>
                    <a:pt x="3710939" y="2798445"/>
                  </a:moveTo>
                  <a:lnTo>
                    <a:pt x="3697985" y="2798445"/>
                  </a:lnTo>
                  <a:lnTo>
                    <a:pt x="3697985" y="2831719"/>
                  </a:lnTo>
                  <a:lnTo>
                    <a:pt x="3710939" y="2831719"/>
                  </a:lnTo>
                  <a:lnTo>
                    <a:pt x="3710939" y="2798445"/>
                  </a:lnTo>
                  <a:close/>
                </a:path>
                <a:path w="4822190" h="4635500">
                  <a:moveTo>
                    <a:pt x="3829557" y="2798445"/>
                  </a:moveTo>
                  <a:lnTo>
                    <a:pt x="3813809" y="2798445"/>
                  </a:lnTo>
                  <a:lnTo>
                    <a:pt x="3813809" y="2831719"/>
                  </a:lnTo>
                  <a:lnTo>
                    <a:pt x="3829557" y="2831719"/>
                  </a:lnTo>
                  <a:lnTo>
                    <a:pt x="3829557" y="2798445"/>
                  </a:lnTo>
                  <a:close/>
                </a:path>
                <a:path w="4822190" h="4635500">
                  <a:moveTo>
                    <a:pt x="3686809" y="2853055"/>
                  </a:moveTo>
                  <a:lnTo>
                    <a:pt x="3671061" y="2853055"/>
                  </a:lnTo>
                  <a:lnTo>
                    <a:pt x="3671061" y="2886456"/>
                  </a:lnTo>
                  <a:lnTo>
                    <a:pt x="3686809" y="2886456"/>
                  </a:lnTo>
                  <a:lnTo>
                    <a:pt x="3686809" y="2853055"/>
                  </a:lnTo>
                  <a:close/>
                </a:path>
                <a:path w="4822190" h="4635500">
                  <a:moveTo>
                    <a:pt x="3638677" y="2853055"/>
                  </a:moveTo>
                  <a:lnTo>
                    <a:pt x="3625723" y="2853055"/>
                  </a:lnTo>
                  <a:lnTo>
                    <a:pt x="3625723" y="2886456"/>
                  </a:lnTo>
                  <a:lnTo>
                    <a:pt x="3638677" y="2886456"/>
                  </a:lnTo>
                  <a:lnTo>
                    <a:pt x="3638677" y="2853055"/>
                  </a:lnTo>
                  <a:close/>
                </a:path>
                <a:path w="4822190" h="4635500">
                  <a:moveTo>
                    <a:pt x="3805428" y="2853055"/>
                  </a:moveTo>
                  <a:lnTo>
                    <a:pt x="3792474" y="2853055"/>
                  </a:lnTo>
                  <a:lnTo>
                    <a:pt x="3792474" y="2886456"/>
                  </a:lnTo>
                  <a:lnTo>
                    <a:pt x="3805428" y="2886456"/>
                  </a:lnTo>
                  <a:lnTo>
                    <a:pt x="3805428" y="2853055"/>
                  </a:lnTo>
                  <a:close/>
                </a:path>
                <a:path w="4822190" h="4635500">
                  <a:moveTo>
                    <a:pt x="3829557" y="2853055"/>
                  </a:moveTo>
                  <a:lnTo>
                    <a:pt x="3813809" y="2853055"/>
                  </a:lnTo>
                  <a:lnTo>
                    <a:pt x="3813809" y="2886456"/>
                  </a:lnTo>
                  <a:lnTo>
                    <a:pt x="3829557" y="2886456"/>
                  </a:lnTo>
                  <a:lnTo>
                    <a:pt x="3829557" y="2853055"/>
                  </a:lnTo>
                  <a:close/>
                </a:path>
                <a:path w="4822190" h="4635500">
                  <a:moveTo>
                    <a:pt x="3735070" y="2908681"/>
                  </a:moveTo>
                  <a:lnTo>
                    <a:pt x="3719322" y="2908681"/>
                  </a:lnTo>
                  <a:lnTo>
                    <a:pt x="3719322" y="2941066"/>
                  </a:lnTo>
                  <a:lnTo>
                    <a:pt x="3735070" y="2941066"/>
                  </a:lnTo>
                  <a:lnTo>
                    <a:pt x="3735070" y="2908681"/>
                  </a:lnTo>
                  <a:close/>
                </a:path>
                <a:path w="4822190" h="4635500">
                  <a:moveTo>
                    <a:pt x="3614547" y="2908681"/>
                  </a:moveTo>
                  <a:lnTo>
                    <a:pt x="3601592" y="2908681"/>
                  </a:lnTo>
                  <a:lnTo>
                    <a:pt x="3601592" y="2941066"/>
                  </a:lnTo>
                  <a:lnTo>
                    <a:pt x="3614547" y="2941066"/>
                  </a:lnTo>
                  <a:lnTo>
                    <a:pt x="3614547" y="2908681"/>
                  </a:lnTo>
                  <a:close/>
                </a:path>
                <a:path w="4822190" h="4635500">
                  <a:moveTo>
                    <a:pt x="3781425" y="2908681"/>
                  </a:moveTo>
                  <a:lnTo>
                    <a:pt x="3767454" y="2908681"/>
                  </a:lnTo>
                  <a:lnTo>
                    <a:pt x="3767454" y="2941066"/>
                  </a:lnTo>
                  <a:lnTo>
                    <a:pt x="3781425" y="2941066"/>
                  </a:lnTo>
                  <a:lnTo>
                    <a:pt x="3781425" y="2908681"/>
                  </a:lnTo>
                  <a:close/>
                </a:path>
                <a:path w="4822190" h="4635500">
                  <a:moveTo>
                    <a:pt x="3829557" y="2908681"/>
                  </a:moveTo>
                  <a:lnTo>
                    <a:pt x="3813809" y="2908681"/>
                  </a:lnTo>
                  <a:lnTo>
                    <a:pt x="3813809" y="2941066"/>
                  </a:lnTo>
                  <a:lnTo>
                    <a:pt x="3829557" y="2941066"/>
                  </a:lnTo>
                  <a:lnTo>
                    <a:pt x="3829557" y="2908681"/>
                  </a:lnTo>
                  <a:close/>
                </a:path>
                <a:path w="4822190" h="4635500">
                  <a:moveTo>
                    <a:pt x="3568318" y="2960497"/>
                  </a:moveTo>
                  <a:lnTo>
                    <a:pt x="3555237" y="2960497"/>
                  </a:lnTo>
                  <a:lnTo>
                    <a:pt x="3555237" y="2995676"/>
                  </a:lnTo>
                  <a:lnTo>
                    <a:pt x="3568318" y="2995676"/>
                  </a:lnTo>
                  <a:lnTo>
                    <a:pt x="3568318" y="2960497"/>
                  </a:lnTo>
                  <a:close/>
                </a:path>
                <a:path w="4822190" h="4635500">
                  <a:moveTo>
                    <a:pt x="3638677" y="2960497"/>
                  </a:moveTo>
                  <a:lnTo>
                    <a:pt x="3625723" y="2960497"/>
                  </a:lnTo>
                  <a:lnTo>
                    <a:pt x="3625723" y="2995676"/>
                  </a:lnTo>
                  <a:lnTo>
                    <a:pt x="3638677" y="2995676"/>
                  </a:lnTo>
                  <a:lnTo>
                    <a:pt x="3638677" y="2960497"/>
                  </a:lnTo>
                  <a:close/>
                </a:path>
                <a:path w="4822190" h="4635500">
                  <a:moveTo>
                    <a:pt x="3592322" y="2960497"/>
                  </a:moveTo>
                  <a:lnTo>
                    <a:pt x="3577589" y="2960497"/>
                  </a:lnTo>
                  <a:lnTo>
                    <a:pt x="3577589" y="2995676"/>
                  </a:lnTo>
                  <a:lnTo>
                    <a:pt x="3592322" y="2995676"/>
                  </a:lnTo>
                  <a:lnTo>
                    <a:pt x="3592322" y="2960497"/>
                  </a:lnTo>
                  <a:close/>
                </a:path>
                <a:path w="4822190" h="4635500">
                  <a:moveTo>
                    <a:pt x="3757295" y="2960497"/>
                  </a:moveTo>
                  <a:lnTo>
                    <a:pt x="3743452" y="2960497"/>
                  </a:lnTo>
                  <a:lnTo>
                    <a:pt x="3743452" y="2995676"/>
                  </a:lnTo>
                  <a:lnTo>
                    <a:pt x="3757295" y="2995676"/>
                  </a:lnTo>
                  <a:lnTo>
                    <a:pt x="3757295" y="2960497"/>
                  </a:lnTo>
                  <a:close/>
                </a:path>
                <a:path w="4822190" h="4635500">
                  <a:moveTo>
                    <a:pt x="3781425" y="2960497"/>
                  </a:moveTo>
                  <a:lnTo>
                    <a:pt x="3767454" y="2960497"/>
                  </a:lnTo>
                  <a:lnTo>
                    <a:pt x="3767454" y="2995676"/>
                  </a:lnTo>
                  <a:lnTo>
                    <a:pt x="3781425" y="2995676"/>
                  </a:lnTo>
                  <a:lnTo>
                    <a:pt x="3781425" y="2960497"/>
                  </a:lnTo>
                  <a:close/>
                </a:path>
                <a:path w="4822190" h="4635500">
                  <a:moveTo>
                    <a:pt x="3735070" y="3016123"/>
                  </a:moveTo>
                  <a:lnTo>
                    <a:pt x="3719322" y="3016123"/>
                  </a:lnTo>
                  <a:lnTo>
                    <a:pt x="3719322" y="3050413"/>
                  </a:lnTo>
                  <a:lnTo>
                    <a:pt x="3735070" y="3050413"/>
                  </a:lnTo>
                  <a:lnTo>
                    <a:pt x="3735070" y="3016123"/>
                  </a:lnTo>
                  <a:close/>
                </a:path>
                <a:path w="4822190" h="4635500">
                  <a:moveTo>
                    <a:pt x="3638677" y="3016123"/>
                  </a:moveTo>
                  <a:lnTo>
                    <a:pt x="3625723" y="3016123"/>
                  </a:lnTo>
                  <a:lnTo>
                    <a:pt x="3625723" y="3050413"/>
                  </a:lnTo>
                  <a:lnTo>
                    <a:pt x="3638677" y="3050413"/>
                  </a:lnTo>
                  <a:lnTo>
                    <a:pt x="3638677" y="3016123"/>
                  </a:lnTo>
                  <a:close/>
                </a:path>
                <a:path w="4822190" h="4635500">
                  <a:moveTo>
                    <a:pt x="3686809" y="3016123"/>
                  </a:moveTo>
                  <a:lnTo>
                    <a:pt x="3671061" y="3016123"/>
                  </a:lnTo>
                  <a:lnTo>
                    <a:pt x="3671061" y="3050413"/>
                  </a:lnTo>
                  <a:lnTo>
                    <a:pt x="3686809" y="3050413"/>
                  </a:lnTo>
                  <a:lnTo>
                    <a:pt x="3686809" y="3016123"/>
                  </a:lnTo>
                  <a:close/>
                </a:path>
                <a:path w="4822190" h="4635500">
                  <a:moveTo>
                    <a:pt x="3829557" y="3016123"/>
                  </a:moveTo>
                  <a:lnTo>
                    <a:pt x="3813809" y="3016123"/>
                  </a:lnTo>
                  <a:lnTo>
                    <a:pt x="3813809" y="3050413"/>
                  </a:lnTo>
                  <a:lnTo>
                    <a:pt x="3829557" y="3050413"/>
                  </a:lnTo>
                  <a:lnTo>
                    <a:pt x="3829557" y="3016123"/>
                  </a:lnTo>
                  <a:close/>
                </a:path>
                <a:path w="4822190" h="4635500">
                  <a:moveTo>
                    <a:pt x="3735070" y="3074416"/>
                  </a:moveTo>
                  <a:lnTo>
                    <a:pt x="3719322" y="3074416"/>
                  </a:lnTo>
                  <a:lnTo>
                    <a:pt x="3719322" y="3107817"/>
                  </a:lnTo>
                  <a:lnTo>
                    <a:pt x="3735070" y="3107817"/>
                  </a:lnTo>
                  <a:lnTo>
                    <a:pt x="3735070" y="3074416"/>
                  </a:lnTo>
                  <a:close/>
                </a:path>
                <a:path w="4822190" h="4635500">
                  <a:moveTo>
                    <a:pt x="3638677" y="3074416"/>
                  </a:moveTo>
                  <a:lnTo>
                    <a:pt x="3625723" y="3074416"/>
                  </a:lnTo>
                  <a:lnTo>
                    <a:pt x="3625723" y="3107817"/>
                  </a:lnTo>
                  <a:lnTo>
                    <a:pt x="3638677" y="3107817"/>
                  </a:lnTo>
                  <a:lnTo>
                    <a:pt x="3638677" y="3074416"/>
                  </a:lnTo>
                  <a:close/>
                </a:path>
                <a:path w="4822190" h="4635500">
                  <a:moveTo>
                    <a:pt x="3710939" y="3074416"/>
                  </a:moveTo>
                  <a:lnTo>
                    <a:pt x="3697985" y="3074416"/>
                  </a:lnTo>
                  <a:lnTo>
                    <a:pt x="3697985" y="3107817"/>
                  </a:lnTo>
                  <a:lnTo>
                    <a:pt x="3710939" y="3107817"/>
                  </a:lnTo>
                  <a:lnTo>
                    <a:pt x="3710939" y="3074416"/>
                  </a:lnTo>
                  <a:close/>
                </a:path>
                <a:path w="4822190" h="4635500">
                  <a:moveTo>
                    <a:pt x="3829557" y="3074416"/>
                  </a:moveTo>
                  <a:lnTo>
                    <a:pt x="3813809" y="3074416"/>
                  </a:lnTo>
                  <a:lnTo>
                    <a:pt x="3813809" y="3107817"/>
                  </a:lnTo>
                  <a:lnTo>
                    <a:pt x="3829557" y="3107817"/>
                  </a:lnTo>
                  <a:lnTo>
                    <a:pt x="3829557" y="3074416"/>
                  </a:lnTo>
                  <a:close/>
                </a:path>
                <a:path w="4822190" h="4635500">
                  <a:moveTo>
                    <a:pt x="3735070" y="3127248"/>
                  </a:moveTo>
                  <a:lnTo>
                    <a:pt x="3719322" y="3127248"/>
                  </a:lnTo>
                  <a:lnTo>
                    <a:pt x="3719322" y="3162427"/>
                  </a:lnTo>
                  <a:lnTo>
                    <a:pt x="3735070" y="3162427"/>
                  </a:lnTo>
                  <a:lnTo>
                    <a:pt x="3735070" y="3127248"/>
                  </a:lnTo>
                  <a:close/>
                </a:path>
                <a:path w="4822190" h="4635500">
                  <a:moveTo>
                    <a:pt x="3614547" y="3127248"/>
                  </a:moveTo>
                  <a:lnTo>
                    <a:pt x="3601592" y="3127248"/>
                  </a:lnTo>
                  <a:lnTo>
                    <a:pt x="3601592" y="3162427"/>
                  </a:lnTo>
                  <a:lnTo>
                    <a:pt x="3614547" y="3162427"/>
                  </a:lnTo>
                  <a:lnTo>
                    <a:pt x="3614547" y="3127248"/>
                  </a:lnTo>
                  <a:close/>
                </a:path>
                <a:path w="4822190" h="4635500">
                  <a:moveTo>
                    <a:pt x="3686809" y="3127248"/>
                  </a:moveTo>
                  <a:lnTo>
                    <a:pt x="3671061" y="3127248"/>
                  </a:lnTo>
                  <a:lnTo>
                    <a:pt x="3671061" y="3162427"/>
                  </a:lnTo>
                  <a:lnTo>
                    <a:pt x="3686809" y="3162427"/>
                  </a:lnTo>
                  <a:lnTo>
                    <a:pt x="3686809" y="3127248"/>
                  </a:lnTo>
                  <a:close/>
                </a:path>
                <a:path w="4822190" h="4635500">
                  <a:moveTo>
                    <a:pt x="3686809" y="3181985"/>
                  </a:moveTo>
                  <a:lnTo>
                    <a:pt x="3671061" y="3181985"/>
                  </a:lnTo>
                  <a:lnTo>
                    <a:pt x="3671061" y="3215259"/>
                  </a:lnTo>
                  <a:lnTo>
                    <a:pt x="3686809" y="3215259"/>
                  </a:lnTo>
                  <a:lnTo>
                    <a:pt x="3686809" y="3181985"/>
                  </a:lnTo>
                  <a:close/>
                </a:path>
                <a:path w="4822190" h="4635500">
                  <a:moveTo>
                    <a:pt x="3829557" y="3181985"/>
                  </a:moveTo>
                  <a:lnTo>
                    <a:pt x="3813809" y="3181985"/>
                  </a:lnTo>
                  <a:lnTo>
                    <a:pt x="3813809" y="3215259"/>
                  </a:lnTo>
                  <a:lnTo>
                    <a:pt x="3829557" y="3215259"/>
                  </a:lnTo>
                  <a:lnTo>
                    <a:pt x="3829557" y="3181985"/>
                  </a:lnTo>
                  <a:close/>
                </a:path>
                <a:path w="4822190" h="4635500">
                  <a:moveTo>
                    <a:pt x="3735070" y="3234690"/>
                  </a:moveTo>
                  <a:lnTo>
                    <a:pt x="3719322" y="3234690"/>
                  </a:lnTo>
                  <a:lnTo>
                    <a:pt x="3719322" y="3269869"/>
                  </a:lnTo>
                  <a:lnTo>
                    <a:pt x="3735070" y="3269869"/>
                  </a:lnTo>
                  <a:lnTo>
                    <a:pt x="3735070" y="3234690"/>
                  </a:lnTo>
                  <a:close/>
                </a:path>
                <a:path w="4822190" h="4635500">
                  <a:moveTo>
                    <a:pt x="3638677" y="3234690"/>
                  </a:moveTo>
                  <a:lnTo>
                    <a:pt x="3625723" y="3234690"/>
                  </a:lnTo>
                  <a:lnTo>
                    <a:pt x="3625723" y="3269869"/>
                  </a:lnTo>
                  <a:lnTo>
                    <a:pt x="3638677" y="3269869"/>
                  </a:lnTo>
                  <a:lnTo>
                    <a:pt x="3638677" y="3234690"/>
                  </a:lnTo>
                  <a:close/>
                </a:path>
                <a:path w="4822190" h="4635500">
                  <a:moveTo>
                    <a:pt x="3686809" y="3289427"/>
                  </a:moveTo>
                  <a:lnTo>
                    <a:pt x="3671061" y="3289427"/>
                  </a:lnTo>
                  <a:lnTo>
                    <a:pt x="3671061" y="3324606"/>
                  </a:lnTo>
                  <a:lnTo>
                    <a:pt x="3686809" y="3324606"/>
                  </a:lnTo>
                  <a:lnTo>
                    <a:pt x="3686809" y="3289427"/>
                  </a:lnTo>
                  <a:close/>
                </a:path>
                <a:path w="4822190" h="4635500">
                  <a:moveTo>
                    <a:pt x="3829557" y="3289427"/>
                  </a:moveTo>
                  <a:lnTo>
                    <a:pt x="3813809" y="3289427"/>
                  </a:lnTo>
                  <a:lnTo>
                    <a:pt x="3813809" y="3324606"/>
                  </a:lnTo>
                  <a:lnTo>
                    <a:pt x="3829557" y="3324606"/>
                  </a:lnTo>
                  <a:lnTo>
                    <a:pt x="3829557" y="3289427"/>
                  </a:lnTo>
                  <a:close/>
                </a:path>
                <a:path w="4822190" h="4635500">
                  <a:moveTo>
                    <a:pt x="3829557" y="3350514"/>
                  </a:moveTo>
                  <a:lnTo>
                    <a:pt x="3813809" y="3350514"/>
                  </a:lnTo>
                  <a:lnTo>
                    <a:pt x="3813809" y="3385718"/>
                  </a:lnTo>
                  <a:lnTo>
                    <a:pt x="3829557" y="3385718"/>
                  </a:lnTo>
                  <a:lnTo>
                    <a:pt x="3829557" y="3350514"/>
                  </a:lnTo>
                  <a:close/>
                </a:path>
                <a:path w="4822190" h="4635500">
                  <a:moveTo>
                    <a:pt x="3686809" y="3414433"/>
                  </a:moveTo>
                  <a:lnTo>
                    <a:pt x="3671061" y="3414433"/>
                  </a:lnTo>
                  <a:lnTo>
                    <a:pt x="3671061" y="3449637"/>
                  </a:lnTo>
                  <a:lnTo>
                    <a:pt x="3686809" y="3449637"/>
                  </a:lnTo>
                  <a:lnTo>
                    <a:pt x="3686809" y="3414433"/>
                  </a:lnTo>
                  <a:close/>
                </a:path>
                <a:path w="4822190" h="4635500">
                  <a:moveTo>
                    <a:pt x="3829557" y="3414433"/>
                  </a:moveTo>
                  <a:lnTo>
                    <a:pt x="3813809" y="3414433"/>
                  </a:lnTo>
                  <a:lnTo>
                    <a:pt x="3813809" y="3449637"/>
                  </a:lnTo>
                  <a:lnTo>
                    <a:pt x="3829557" y="3449637"/>
                  </a:lnTo>
                  <a:lnTo>
                    <a:pt x="3829557" y="3414433"/>
                  </a:lnTo>
                  <a:close/>
                </a:path>
                <a:path w="4822190" h="4635500">
                  <a:moveTo>
                    <a:pt x="3568318" y="3475570"/>
                  </a:moveTo>
                  <a:lnTo>
                    <a:pt x="3555237" y="3475570"/>
                  </a:lnTo>
                  <a:lnTo>
                    <a:pt x="3555237" y="3510762"/>
                  </a:lnTo>
                  <a:lnTo>
                    <a:pt x="3568318" y="3510762"/>
                  </a:lnTo>
                  <a:lnTo>
                    <a:pt x="3568318" y="3475570"/>
                  </a:lnTo>
                  <a:close/>
                </a:path>
                <a:path w="4822190" h="4635500">
                  <a:moveTo>
                    <a:pt x="3710939" y="3475570"/>
                  </a:moveTo>
                  <a:lnTo>
                    <a:pt x="3697985" y="3475570"/>
                  </a:lnTo>
                  <a:lnTo>
                    <a:pt x="3697985" y="3510762"/>
                  </a:lnTo>
                  <a:lnTo>
                    <a:pt x="3710939" y="3510762"/>
                  </a:lnTo>
                  <a:lnTo>
                    <a:pt x="3710939" y="3475570"/>
                  </a:lnTo>
                  <a:close/>
                </a:path>
                <a:path w="4822190" h="4635500">
                  <a:moveTo>
                    <a:pt x="3686809" y="3539490"/>
                  </a:moveTo>
                  <a:lnTo>
                    <a:pt x="3671061" y="3539490"/>
                  </a:lnTo>
                  <a:lnTo>
                    <a:pt x="3671061" y="3574681"/>
                  </a:lnTo>
                  <a:lnTo>
                    <a:pt x="3686809" y="3574681"/>
                  </a:lnTo>
                  <a:lnTo>
                    <a:pt x="3686809" y="3539490"/>
                  </a:lnTo>
                  <a:close/>
                </a:path>
                <a:path w="4822190" h="4635500">
                  <a:moveTo>
                    <a:pt x="3686809" y="3598773"/>
                  </a:moveTo>
                  <a:lnTo>
                    <a:pt x="3671061" y="3598773"/>
                  </a:lnTo>
                  <a:lnTo>
                    <a:pt x="3671061" y="3633965"/>
                  </a:lnTo>
                  <a:lnTo>
                    <a:pt x="3686809" y="3633965"/>
                  </a:lnTo>
                  <a:lnTo>
                    <a:pt x="3686809" y="3598773"/>
                  </a:lnTo>
                  <a:close/>
                </a:path>
                <a:path w="4822190" h="4635500">
                  <a:moveTo>
                    <a:pt x="3829557" y="3539490"/>
                  </a:moveTo>
                  <a:lnTo>
                    <a:pt x="3813809" y="3539490"/>
                  </a:lnTo>
                  <a:lnTo>
                    <a:pt x="3813809" y="3574681"/>
                  </a:lnTo>
                  <a:lnTo>
                    <a:pt x="3829557" y="3574681"/>
                  </a:lnTo>
                  <a:lnTo>
                    <a:pt x="3829557" y="3539490"/>
                  </a:lnTo>
                  <a:close/>
                </a:path>
                <a:path w="4822190" h="4635500">
                  <a:moveTo>
                    <a:pt x="3985259" y="2347341"/>
                  </a:moveTo>
                  <a:lnTo>
                    <a:pt x="3985259" y="2369566"/>
                  </a:lnTo>
                  <a:lnTo>
                    <a:pt x="4020438" y="2373249"/>
                  </a:lnTo>
                  <a:lnTo>
                    <a:pt x="4020438" y="2355596"/>
                  </a:lnTo>
                  <a:lnTo>
                    <a:pt x="3996308" y="2349119"/>
                  </a:lnTo>
                  <a:lnTo>
                    <a:pt x="3985259" y="2347341"/>
                  </a:lnTo>
                  <a:close/>
                </a:path>
                <a:path w="4822190" h="4635500">
                  <a:moveTo>
                    <a:pt x="3950080" y="2338070"/>
                  </a:moveTo>
                  <a:lnTo>
                    <a:pt x="3950080" y="2363089"/>
                  </a:lnTo>
                  <a:lnTo>
                    <a:pt x="3969511" y="2364867"/>
                  </a:lnTo>
                  <a:lnTo>
                    <a:pt x="3969511" y="2342642"/>
                  </a:lnTo>
                  <a:lnTo>
                    <a:pt x="3950080" y="2338070"/>
                  </a:lnTo>
                  <a:close/>
                </a:path>
                <a:path w="4822190" h="4635500">
                  <a:moveTo>
                    <a:pt x="3892550" y="2323211"/>
                  </a:moveTo>
                  <a:lnTo>
                    <a:pt x="3892550" y="2353818"/>
                  </a:lnTo>
                  <a:lnTo>
                    <a:pt x="3932428" y="2360295"/>
                  </a:lnTo>
                  <a:lnTo>
                    <a:pt x="3932428" y="2334387"/>
                  </a:lnTo>
                  <a:lnTo>
                    <a:pt x="3892550" y="2323211"/>
                  </a:lnTo>
                  <a:close/>
                </a:path>
                <a:path w="4822190" h="4635500">
                  <a:moveTo>
                    <a:pt x="3850893" y="2313940"/>
                  </a:moveTo>
                  <a:lnTo>
                    <a:pt x="3850893" y="2347341"/>
                  </a:lnTo>
                  <a:lnTo>
                    <a:pt x="3877690" y="2351913"/>
                  </a:lnTo>
                  <a:lnTo>
                    <a:pt x="3877690" y="2321306"/>
                  </a:lnTo>
                  <a:lnTo>
                    <a:pt x="3850893" y="2313940"/>
                  </a:lnTo>
                  <a:close/>
                </a:path>
                <a:path w="4822190" h="4635500">
                  <a:moveTo>
                    <a:pt x="3996308" y="2307463"/>
                  </a:moveTo>
                  <a:lnTo>
                    <a:pt x="3996308" y="2327910"/>
                  </a:lnTo>
                  <a:lnTo>
                    <a:pt x="4020438" y="2334387"/>
                  </a:lnTo>
                  <a:lnTo>
                    <a:pt x="4020438" y="2316734"/>
                  </a:lnTo>
                  <a:lnTo>
                    <a:pt x="3996308" y="2307463"/>
                  </a:lnTo>
                  <a:close/>
                </a:path>
                <a:path w="4822190" h="4635500">
                  <a:moveTo>
                    <a:pt x="3932428" y="2283333"/>
                  </a:moveTo>
                  <a:lnTo>
                    <a:pt x="3932428" y="2310257"/>
                  </a:lnTo>
                  <a:lnTo>
                    <a:pt x="3978782" y="2323211"/>
                  </a:lnTo>
                  <a:lnTo>
                    <a:pt x="3978782" y="2300986"/>
                  </a:lnTo>
                  <a:lnTo>
                    <a:pt x="3932428" y="2283333"/>
                  </a:lnTo>
                  <a:close/>
                </a:path>
                <a:path w="4822190" h="4635500">
                  <a:moveTo>
                    <a:pt x="3850893" y="2250948"/>
                  </a:moveTo>
                  <a:lnTo>
                    <a:pt x="3850893" y="2286127"/>
                  </a:lnTo>
                  <a:lnTo>
                    <a:pt x="3916679" y="2303780"/>
                  </a:lnTo>
                  <a:lnTo>
                    <a:pt x="3916679" y="2276856"/>
                  </a:lnTo>
                  <a:lnTo>
                    <a:pt x="3850893" y="2250948"/>
                  </a:lnTo>
                  <a:close/>
                </a:path>
                <a:path w="4822190" h="4635500">
                  <a:moveTo>
                    <a:pt x="3954653" y="2244471"/>
                  </a:moveTo>
                  <a:lnTo>
                    <a:pt x="3954653" y="2268601"/>
                  </a:lnTo>
                  <a:lnTo>
                    <a:pt x="4020438" y="2294509"/>
                  </a:lnTo>
                  <a:lnTo>
                    <a:pt x="4020438" y="2276856"/>
                  </a:lnTo>
                  <a:lnTo>
                    <a:pt x="3954653" y="2244471"/>
                  </a:lnTo>
                  <a:close/>
                </a:path>
                <a:path w="4822190" h="4635500">
                  <a:moveTo>
                    <a:pt x="3901821" y="2215769"/>
                  </a:moveTo>
                  <a:lnTo>
                    <a:pt x="3901821" y="2246376"/>
                  </a:lnTo>
                  <a:lnTo>
                    <a:pt x="3937000" y="2259330"/>
                  </a:lnTo>
                  <a:lnTo>
                    <a:pt x="3937000" y="2235200"/>
                  </a:lnTo>
                  <a:lnTo>
                    <a:pt x="3901821" y="2215769"/>
                  </a:lnTo>
                  <a:close/>
                </a:path>
                <a:path w="4822190" h="4635500">
                  <a:moveTo>
                    <a:pt x="3996308" y="2222246"/>
                  </a:moveTo>
                  <a:lnTo>
                    <a:pt x="3996308" y="2241677"/>
                  </a:lnTo>
                  <a:lnTo>
                    <a:pt x="4020438" y="2255647"/>
                  </a:lnTo>
                  <a:lnTo>
                    <a:pt x="4020438" y="2237994"/>
                  </a:lnTo>
                  <a:lnTo>
                    <a:pt x="3996308" y="2222246"/>
                  </a:lnTo>
                  <a:close/>
                </a:path>
                <a:path w="4822190" h="4635500">
                  <a:moveTo>
                    <a:pt x="3850893" y="2189861"/>
                  </a:moveTo>
                  <a:lnTo>
                    <a:pt x="3850893" y="2224151"/>
                  </a:lnTo>
                  <a:lnTo>
                    <a:pt x="3886073" y="2239899"/>
                  </a:lnTo>
                  <a:lnTo>
                    <a:pt x="3886073" y="2207387"/>
                  </a:lnTo>
                  <a:lnTo>
                    <a:pt x="3850893" y="2189861"/>
                  </a:lnTo>
                  <a:close/>
                </a:path>
                <a:path w="4822190" h="4635500">
                  <a:moveTo>
                    <a:pt x="3923156" y="2175891"/>
                  </a:moveTo>
                  <a:lnTo>
                    <a:pt x="3923156" y="2202815"/>
                  </a:lnTo>
                  <a:lnTo>
                    <a:pt x="3978782" y="2233422"/>
                  </a:lnTo>
                  <a:lnTo>
                    <a:pt x="3978782" y="2211197"/>
                  </a:lnTo>
                  <a:lnTo>
                    <a:pt x="3923156" y="2175891"/>
                  </a:lnTo>
                  <a:close/>
                </a:path>
                <a:path w="4822190" h="4635500">
                  <a:moveTo>
                    <a:pt x="3967606" y="2156460"/>
                  </a:moveTo>
                  <a:lnTo>
                    <a:pt x="3967606" y="2180590"/>
                  </a:lnTo>
                  <a:lnTo>
                    <a:pt x="4020438" y="2215769"/>
                  </a:lnTo>
                  <a:lnTo>
                    <a:pt x="4020438" y="2198116"/>
                  </a:lnTo>
                  <a:lnTo>
                    <a:pt x="3967606" y="2156460"/>
                  </a:lnTo>
                  <a:close/>
                </a:path>
                <a:path w="4822190" h="4635500">
                  <a:moveTo>
                    <a:pt x="3888866" y="2151888"/>
                  </a:moveTo>
                  <a:lnTo>
                    <a:pt x="3888866" y="2183384"/>
                  </a:lnTo>
                  <a:lnTo>
                    <a:pt x="3908298" y="2193544"/>
                  </a:lnTo>
                  <a:lnTo>
                    <a:pt x="3908298" y="2165731"/>
                  </a:lnTo>
                  <a:lnTo>
                    <a:pt x="3888866" y="2151888"/>
                  </a:lnTo>
                  <a:close/>
                </a:path>
                <a:path w="4822190" h="4635500">
                  <a:moveTo>
                    <a:pt x="4004690" y="2143506"/>
                  </a:moveTo>
                  <a:lnTo>
                    <a:pt x="4004690" y="2162937"/>
                  </a:lnTo>
                  <a:lnTo>
                    <a:pt x="4020438" y="2175891"/>
                  </a:lnTo>
                  <a:lnTo>
                    <a:pt x="4020438" y="2158365"/>
                  </a:lnTo>
                  <a:lnTo>
                    <a:pt x="4004690" y="2143506"/>
                  </a:lnTo>
                  <a:close/>
                </a:path>
                <a:path w="4822190" h="4635500">
                  <a:moveTo>
                    <a:pt x="3850893" y="2127758"/>
                  </a:moveTo>
                  <a:lnTo>
                    <a:pt x="3850893" y="2162937"/>
                  </a:lnTo>
                  <a:lnTo>
                    <a:pt x="3873118" y="2174113"/>
                  </a:lnTo>
                  <a:lnTo>
                    <a:pt x="3873118" y="2143506"/>
                  </a:lnTo>
                  <a:lnTo>
                    <a:pt x="3850893" y="2127758"/>
                  </a:lnTo>
                  <a:close/>
                </a:path>
                <a:path w="4822190" h="4635500">
                  <a:moveTo>
                    <a:pt x="3930523" y="2130552"/>
                  </a:moveTo>
                  <a:lnTo>
                    <a:pt x="3932428" y="2132457"/>
                  </a:lnTo>
                  <a:lnTo>
                    <a:pt x="3932428" y="2156460"/>
                  </a:lnTo>
                  <a:lnTo>
                    <a:pt x="3950080" y="2169414"/>
                  </a:lnTo>
                  <a:lnTo>
                    <a:pt x="3950080" y="2145411"/>
                  </a:lnTo>
                  <a:lnTo>
                    <a:pt x="3930523" y="2130552"/>
                  </a:lnTo>
                  <a:close/>
                </a:path>
                <a:path w="4822190" h="4635500">
                  <a:moveTo>
                    <a:pt x="3850893" y="2066671"/>
                  </a:moveTo>
                  <a:lnTo>
                    <a:pt x="3850893" y="2101850"/>
                  </a:lnTo>
                  <a:lnTo>
                    <a:pt x="3916679" y="2145411"/>
                  </a:lnTo>
                  <a:lnTo>
                    <a:pt x="3916679" y="2117598"/>
                  </a:lnTo>
                  <a:lnTo>
                    <a:pt x="3850893" y="2066671"/>
                  </a:lnTo>
                  <a:close/>
                </a:path>
                <a:path w="4822190" h="4635500">
                  <a:moveTo>
                    <a:pt x="3956557" y="2051812"/>
                  </a:moveTo>
                  <a:lnTo>
                    <a:pt x="3956557" y="2077720"/>
                  </a:lnTo>
                  <a:lnTo>
                    <a:pt x="4020438" y="2134235"/>
                  </a:lnTo>
                  <a:lnTo>
                    <a:pt x="4020438" y="2119376"/>
                  </a:lnTo>
                  <a:lnTo>
                    <a:pt x="3956557" y="2051812"/>
                  </a:lnTo>
                  <a:close/>
                </a:path>
                <a:path w="4822190" h="4635500">
                  <a:moveTo>
                    <a:pt x="4000118" y="2053717"/>
                  </a:moveTo>
                  <a:lnTo>
                    <a:pt x="4000118" y="2071243"/>
                  </a:lnTo>
                  <a:lnTo>
                    <a:pt x="4020438" y="2093468"/>
                  </a:lnTo>
                  <a:lnTo>
                    <a:pt x="4020438" y="2075942"/>
                  </a:lnTo>
                  <a:lnTo>
                    <a:pt x="4000118" y="2053717"/>
                  </a:lnTo>
                  <a:close/>
                </a:path>
                <a:path w="4822190" h="4635500">
                  <a:moveTo>
                    <a:pt x="3923156" y="2018411"/>
                  </a:moveTo>
                  <a:lnTo>
                    <a:pt x="3923156" y="2047240"/>
                  </a:lnTo>
                  <a:lnTo>
                    <a:pt x="3940809" y="2061972"/>
                  </a:lnTo>
                  <a:lnTo>
                    <a:pt x="3940809" y="2036064"/>
                  </a:lnTo>
                  <a:lnTo>
                    <a:pt x="3923156" y="2018411"/>
                  </a:lnTo>
                  <a:close/>
                </a:path>
                <a:path w="4822190" h="4635500">
                  <a:moveTo>
                    <a:pt x="3850893" y="2005457"/>
                  </a:moveTo>
                  <a:lnTo>
                    <a:pt x="3850893" y="2040636"/>
                  </a:lnTo>
                  <a:lnTo>
                    <a:pt x="3877690" y="2060194"/>
                  </a:lnTo>
                  <a:lnTo>
                    <a:pt x="3877690" y="2029587"/>
                  </a:lnTo>
                  <a:lnTo>
                    <a:pt x="3850893" y="2005457"/>
                  </a:lnTo>
                  <a:close/>
                </a:path>
                <a:path w="4822190" h="4635500">
                  <a:moveTo>
                    <a:pt x="3886073" y="1922145"/>
                  </a:moveTo>
                  <a:lnTo>
                    <a:pt x="3888866" y="1928622"/>
                  </a:lnTo>
                  <a:lnTo>
                    <a:pt x="3888866" y="1954530"/>
                  </a:lnTo>
                  <a:lnTo>
                    <a:pt x="3982465" y="2055495"/>
                  </a:lnTo>
                  <a:lnTo>
                    <a:pt x="3982465" y="2034159"/>
                  </a:lnTo>
                  <a:lnTo>
                    <a:pt x="3886073" y="1922145"/>
                  </a:lnTo>
                  <a:close/>
                </a:path>
                <a:path w="4822190" h="4635500">
                  <a:moveTo>
                    <a:pt x="4000118" y="2010156"/>
                  </a:moveTo>
                  <a:lnTo>
                    <a:pt x="4000118" y="2029587"/>
                  </a:lnTo>
                  <a:lnTo>
                    <a:pt x="4020438" y="2051812"/>
                  </a:lnTo>
                  <a:lnTo>
                    <a:pt x="4020438" y="2034159"/>
                  </a:lnTo>
                  <a:lnTo>
                    <a:pt x="4000118" y="2010156"/>
                  </a:lnTo>
                  <a:close/>
                </a:path>
                <a:path w="4822190" h="4635500">
                  <a:moveTo>
                    <a:pt x="3850893" y="1944370"/>
                  </a:moveTo>
                  <a:lnTo>
                    <a:pt x="3850893" y="1978660"/>
                  </a:lnTo>
                  <a:lnTo>
                    <a:pt x="3908298" y="2031492"/>
                  </a:lnTo>
                  <a:lnTo>
                    <a:pt x="3908298" y="2003679"/>
                  </a:lnTo>
                  <a:lnTo>
                    <a:pt x="3850893" y="1944370"/>
                  </a:lnTo>
                  <a:close/>
                </a:path>
                <a:path w="4822190" h="4635500">
                  <a:moveTo>
                    <a:pt x="3991736" y="1957324"/>
                  </a:moveTo>
                  <a:lnTo>
                    <a:pt x="3991736" y="1976755"/>
                  </a:lnTo>
                  <a:lnTo>
                    <a:pt x="4020438" y="2011934"/>
                  </a:lnTo>
                  <a:lnTo>
                    <a:pt x="4020438" y="1994408"/>
                  </a:lnTo>
                  <a:lnTo>
                    <a:pt x="3991736" y="1957324"/>
                  </a:lnTo>
                  <a:close/>
                </a:path>
                <a:path w="4822190" h="4635500">
                  <a:moveTo>
                    <a:pt x="3950080" y="1944370"/>
                  </a:moveTo>
                  <a:lnTo>
                    <a:pt x="3950080" y="1968500"/>
                  </a:lnTo>
                  <a:lnTo>
                    <a:pt x="3982465" y="2010156"/>
                  </a:lnTo>
                  <a:lnTo>
                    <a:pt x="3982465" y="1987931"/>
                  </a:lnTo>
                  <a:lnTo>
                    <a:pt x="3950080" y="1944370"/>
                  </a:lnTo>
                  <a:close/>
                </a:path>
                <a:path w="4822190" h="4635500">
                  <a:moveTo>
                    <a:pt x="3980560" y="1893443"/>
                  </a:moveTo>
                  <a:lnTo>
                    <a:pt x="3980560" y="1915668"/>
                  </a:lnTo>
                  <a:lnTo>
                    <a:pt x="4020438" y="1972183"/>
                  </a:lnTo>
                  <a:lnTo>
                    <a:pt x="4020438" y="1954530"/>
                  </a:lnTo>
                  <a:lnTo>
                    <a:pt x="3980560" y="1893443"/>
                  </a:lnTo>
                  <a:close/>
                </a:path>
                <a:path w="4822190" h="4635500">
                  <a:moveTo>
                    <a:pt x="3964812" y="1917446"/>
                  </a:moveTo>
                  <a:lnTo>
                    <a:pt x="3964812" y="1941576"/>
                  </a:lnTo>
                  <a:lnTo>
                    <a:pt x="3975988" y="1954530"/>
                  </a:lnTo>
                  <a:lnTo>
                    <a:pt x="3975988" y="1933194"/>
                  </a:lnTo>
                  <a:lnTo>
                    <a:pt x="3964812" y="1917446"/>
                  </a:lnTo>
                  <a:close/>
                </a:path>
                <a:path w="4822190" h="4635500">
                  <a:moveTo>
                    <a:pt x="3921252" y="1909191"/>
                  </a:moveTo>
                  <a:lnTo>
                    <a:pt x="3921252" y="1937893"/>
                  </a:lnTo>
                  <a:lnTo>
                    <a:pt x="3932428" y="1950847"/>
                  </a:lnTo>
                  <a:lnTo>
                    <a:pt x="3932428" y="1923923"/>
                  </a:lnTo>
                  <a:lnTo>
                    <a:pt x="3921252" y="1909191"/>
                  </a:lnTo>
                  <a:close/>
                </a:path>
                <a:path w="4822190" h="4635500">
                  <a:moveTo>
                    <a:pt x="3850893" y="1882267"/>
                  </a:moveTo>
                  <a:lnTo>
                    <a:pt x="3850893" y="1917446"/>
                  </a:lnTo>
                  <a:lnTo>
                    <a:pt x="3873118" y="1939671"/>
                  </a:lnTo>
                  <a:lnTo>
                    <a:pt x="3873118" y="1906397"/>
                  </a:lnTo>
                  <a:lnTo>
                    <a:pt x="3850893" y="1882267"/>
                  </a:lnTo>
                  <a:close/>
                </a:path>
                <a:path w="4822190" h="4635500">
                  <a:moveTo>
                    <a:pt x="3906520" y="1726692"/>
                  </a:moveTo>
                  <a:lnTo>
                    <a:pt x="3906520" y="1755394"/>
                  </a:lnTo>
                  <a:lnTo>
                    <a:pt x="4020438" y="1930400"/>
                  </a:lnTo>
                  <a:lnTo>
                    <a:pt x="4020438" y="1915668"/>
                  </a:lnTo>
                  <a:lnTo>
                    <a:pt x="3906520" y="1726692"/>
                  </a:lnTo>
                  <a:close/>
                </a:path>
                <a:path w="4822190" h="4635500">
                  <a:moveTo>
                    <a:pt x="3886073" y="1808226"/>
                  </a:moveTo>
                  <a:lnTo>
                    <a:pt x="3886073" y="1838706"/>
                  </a:lnTo>
                  <a:lnTo>
                    <a:pt x="3947286" y="1920240"/>
                  </a:lnTo>
                  <a:lnTo>
                    <a:pt x="3947286" y="1896237"/>
                  </a:lnTo>
                  <a:lnTo>
                    <a:pt x="3886073" y="1808226"/>
                  </a:lnTo>
                  <a:close/>
                </a:path>
                <a:path w="4822190" h="4635500">
                  <a:moveTo>
                    <a:pt x="3850893" y="1821180"/>
                  </a:moveTo>
                  <a:lnTo>
                    <a:pt x="3850893" y="1856359"/>
                  </a:lnTo>
                  <a:lnTo>
                    <a:pt x="3903726" y="1917446"/>
                  </a:lnTo>
                  <a:lnTo>
                    <a:pt x="3903726" y="1888744"/>
                  </a:lnTo>
                  <a:lnTo>
                    <a:pt x="3850893" y="1821180"/>
                  </a:lnTo>
                  <a:close/>
                </a:path>
                <a:path w="4822190" h="4635500">
                  <a:moveTo>
                    <a:pt x="3932428" y="1823974"/>
                  </a:moveTo>
                  <a:lnTo>
                    <a:pt x="3932428" y="1849882"/>
                  </a:lnTo>
                  <a:lnTo>
                    <a:pt x="3963034" y="1891538"/>
                  </a:lnTo>
                  <a:lnTo>
                    <a:pt x="3963034" y="1869313"/>
                  </a:lnTo>
                  <a:lnTo>
                    <a:pt x="3932428" y="1823974"/>
                  </a:lnTo>
                  <a:close/>
                </a:path>
                <a:path w="4822190" h="4635500">
                  <a:moveTo>
                    <a:pt x="4011167" y="1856359"/>
                  </a:moveTo>
                  <a:lnTo>
                    <a:pt x="4011167" y="1874012"/>
                  </a:lnTo>
                  <a:lnTo>
                    <a:pt x="4020438" y="1888744"/>
                  </a:lnTo>
                  <a:lnTo>
                    <a:pt x="4020438" y="1874012"/>
                  </a:lnTo>
                  <a:lnTo>
                    <a:pt x="4011167" y="1856359"/>
                  </a:lnTo>
                  <a:close/>
                </a:path>
                <a:path w="4822190" h="4635500">
                  <a:moveTo>
                    <a:pt x="3982465" y="1808226"/>
                  </a:moveTo>
                  <a:lnTo>
                    <a:pt x="3982465" y="1830451"/>
                  </a:lnTo>
                  <a:lnTo>
                    <a:pt x="3993514" y="1847977"/>
                  </a:lnTo>
                  <a:lnTo>
                    <a:pt x="3993514" y="1827657"/>
                  </a:lnTo>
                  <a:lnTo>
                    <a:pt x="3982465" y="1808226"/>
                  </a:lnTo>
                  <a:close/>
                </a:path>
                <a:path w="4822190" h="4635500">
                  <a:moveTo>
                    <a:pt x="3850893" y="1512697"/>
                  </a:moveTo>
                  <a:lnTo>
                    <a:pt x="3850893" y="1546987"/>
                  </a:lnTo>
                  <a:lnTo>
                    <a:pt x="4020438" y="1847977"/>
                  </a:lnTo>
                  <a:lnTo>
                    <a:pt x="4020438" y="1830451"/>
                  </a:lnTo>
                  <a:lnTo>
                    <a:pt x="3850893" y="1512697"/>
                  </a:lnTo>
                  <a:close/>
                </a:path>
                <a:path w="4822190" h="4635500">
                  <a:moveTo>
                    <a:pt x="3850893" y="1700784"/>
                  </a:moveTo>
                  <a:lnTo>
                    <a:pt x="3850893" y="1735963"/>
                  </a:lnTo>
                  <a:lnTo>
                    <a:pt x="3916679" y="1825752"/>
                  </a:lnTo>
                  <a:lnTo>
                    <a:pt x="3916679" y="1798955"/>
                  </a:lnTo>
                  <a:lnTo>
                    <a:pt x="3850893" y="1700784"/>
                  </a:lnTo>
                  <a:close/>
                </a:path>
                <a:path w="4822190" h="4635500">
                  <a:moveTo>
                    <a:pt x="3850893" y="1759966"/>
                  </a:moveTo>
                  <a:lnTo>
                    <a:pt x="3850893" y="1792478"/>
                  </a:lnTo>
                  <a:lnTo>
                    <a:pt x="3871213" y="1816481"/>
                  </a:lnTo>
                  <a:lnTo>
                    <a:pt x="3871213" y="1786001"/>
                  </a:lnTo>
                  <a:lnTo>
                    <a:pt x="3850893" y="1759966"/>
                  </a:lnTo>
                  <a:close/>
                </a:path>
                <a:path w="4822190" h="4635500">
                  <a:moveTo>
                    <a:pt x="3998213" y="1748917"/>
                  </a:moveTo>
                  <a:lnTo>
                    <a:pt x="3998213" y="1768348"/>
                  </a:lnTo>
                  <a:lnTo>
                    <a:pt x="4020438" y="1810004"/>
                  </a:lnTo>
                  <a:lnTo>
                    <a:pt x="4020438" y="1792478"/>
                  </a:lnTo>
                  <a:lnTo>
                    <a:pt x="3998213" y="1748917"/>
                  </a:lnTo>
                  <a:close/>
                </a:path>
                <a:path w="4822190" h="4635500">
                  <a:moveTo>
                    <a:pt x="3940809" y="1731264"/>
                  </a:moveTo>
                  <a:lnTo>
                    <a:pt x="3940809" y="1758188"/>
                  </a:lnTo>
                  <a:lnTo>
                    <a:pt x="3967606" y="1801749"/>
                  </a:lnTo>
                  <a:lnTo>
                    <a:pt x="3967606" y="1779524"/>
                  </a:lnTo>
                  <a:lnTo>
                    <a:pt x="3940809" y="1731264"/>
                  </a:lnTo>
                  <a:close/>
                </a:path>
                <a:path w="4822190" h="4635500">
                  <a:moveTo>
                    <a:pt x="3850893" y="1389507"/>
                  </a:moveTo>
                  <a:lnTo>
                    <a:pt x="3850893" y="1424686"/>
                  </a:lnTo>
                  <a:lnTo>
                    <a:pt x="4020438" y="1773047"/>
                  </a:lnTo>
                  <a:lnTo>
                    <a:pt x="4020438" y="1755394"/>
                  </a:lnTo>
                  <a:lnTo>
                    <a:pt x="3850893" y="1389507"/>
                  </a:lnTo>
                  <a:close/>
                </a:path>
                <a:path w="4822190" h="4635500">
                  <a:moveTo>
                    <a:pt x="3927729" y="1606296"/>
                  </a:moveTo>
                  <a:lnTo>
                    <a:pt x="3927729" y="1633093"/>
                  </a:lnTo>
                  <a:lnTo>
                    <a:pt x="3982465" y="1735963"/>
                  </a:lnTo>
                  <a:lnTo>
                    <a:pt x="3982465" y="1716532"/>
                  </a:lnTo>
                  <a:lnTo>
                    <a:pt x="3927729" y="1606296"/>
                  </a:lnTo>
                  <a:close/>
                </a:path>
                <a:path w="4822190" h="4635500">
                  <a:moveTo>
                    <a:pt x="3850893" y="1636776"/>
                  </a:moveTo>
                  <a:lnTo>
                    <a:pt x="3850893" y="1670177"/>
                  </a:lnTo>
                  <a:lnTo>
                    <a:pt x="3890772" y="1729486"/>
                  </a:lnTo>
                  <a:lnTo>
                    <a:pt x="3890772" y="1700784"/>
                  </a:lnTo>
                  <a:lnTo>
                    <a:pt x="3850893" y="1636776"/>
                  </a:lnTo>
                  <a:close/>
                </a:path>
                <a:path w="4822190" h="4635500">
                  <a:moveTo>
                    <a:pt x="3886073" y="1636776"/>
                  </a:moveTo>
                  <a:lnTo>
                    <a:pt x="3886073" y="1668272"/>
                  </a:lnTo>
                  <a:lnTo>
                    <a:pt x="3923156" y="1729486"/>
                  </a:lnTo>
                  <a:lnTo>
                    <a:pt x="3923156" y="1702562"/>
                  </a:lnTo>
                  <a:lnTo>
                    <a:pt x="3886073" y="1636776"/>
                  </a:lnTo>
                  <a:close/>
                </a:path>
                <a:path w="4822190" h="4635500">
                  <a:moveTo>
                    <a:pt x="3850893" y="1573784"/>
                  </a:moveTo>
                  <a:lnTo>
                    <a:pt x="3850893" y="1608963"/>
                  </a:lnTo>
                  <a:lnTo>
                    <a:pt x="3871213" y="1639570"/>
                  </a:lnTo>
                  <a:lnTo>
                    <a:pt x="3871213" y="1608963"/>
                  </a:lnTo>
                  <a:lnTo>
                    <a:pt x="3850893" y="1573784"/>
                  </a:lnTo>
                  <a:close/>
                </a:path>
                <a:path w="4822190" h="4635500">
                  <a:moveTo>
                    <a:pt x="3850893" y="1450594"/>
                  </a:moveTo>
                  <a:lnTo>
                    <a:pt x="3850893" y="1485773"/>
                  </a:lnTo>
                  <a:lnTo>
                    <a:pt x="3910203" y="1602486"/>
                  </a:lnTo>
                  <a:lnTo>
                    <a:pt x="3910203" y="1573784"/>
                  </a:lnTo>
                  <a:lnTo>
                    <a:pt x="3850893" y="1450594"/>
                  </a:lnTo>
                  <a:close/>
                </a:path>
                <a:path w="4822190" h="4635500">
                  <a:moveTo>
                    <a:pt x="3850893" y="2376043"/>
                  </a:moveTo>
                  <a:lnTo>
                    <a:pt x="3850893" y="2408428"/>
                  </a:lnTo>
                  <a:lnTo>
                    <a:pt x="3892550" y="2411222"/>
                  </a:lnTo>
                  <a:lnTo>
                    <a:pt x="3892550" y="2379726"/>
                  </a:lnTo>
                  <a:lnTo>
                    <a:pt x="3850893" y="2376043"/>
                  </a:lnTo>
                  <a:close/>
                </a:path>
                <a:path w="4822190" h="4635500">
                  <a:moveTo>
                    <a:pt x="3927729" y="2387092"/>
                  </a:moveTo>
                  <a:lnTo>
                    <a:pt x="3927729" y="2413127"/>
                  </a:lnTo>
                  <a:lnTo>
                    <a:pt x="3950080" y="2413127"/>
                  </a:lnTo>
                  <a:lnTo>
                    <a:pt x="3950080" y="2388997"/>
                  </a:lnTo>
                  <a:lnTo>
                    <a:pt x="3927729" y="2387092"/>
                  </a:lnTo>
                  <a:close/>
                </a:path>
                <a:path w="4822190" h="4635500">
                  <a:moveTo>
                    <a:pt x="3964812" y="2390902"/>
                  </a:moveTo>
                  <a:lnTo>
                    <a:pt x="3964812" y="2413127"/>
                  </a:lnTo>
                  <a:lnTo>
                    <a:pt x="4020438" y="2414905"/>
                  </a:lnTo>
                  <a:lnTo>
                    <a:pt x="4020438" y="2397379"/>
                  </a:lnTo>
                  <a:lnTo>
                    <a:pt x="3964812" y="2390902"/>
                  </a:lnTo>
                  <a:close/>
                </a:path>
                <a:path w="4822190" h="4635500">
                  <a:moveTo>
                    <a:pt x="3877690" y="2437130"/>
                  </a:moveTo>
                  <a:lnTo>
                    <a:pt x="3850893" y="2437130"/>
                  </a:lnTo>
                  <a:lnTo>
                    <a:pt x="3850893" y="2469642"/>
                  </a:lnTo>
                  <a:lnTo>
                    <a:pt x="3877690" y="2467737"/>
                  </a:lnTo>
                  <a:lnTo>
                    <a:pt x="3877690" y="2437130"/>
                  </a:lnTo>
                  <a:close/>
                </a:path>
                <a:path w="4822190" h="4635500">
                  <a:moveTo>
                    <a:pt x="3932428" y="2437130"/>
                  </a:moveTo>
                  <a:lnTo>
                    <a:pt x="3892550" y="2437130"/>
                  </a:lnTo>
                  <a:lnTo>
                    <a:pt x="3892550" y="2467737"/>
                  </a:lnTo>
                  <a:lnTo>
                    <a:pt x="3932428" y="2463038"/>
                  </a:lnTo>
                  <a:lnTo>
                    <a:pt x="3932428" y="2437130"/>
                  </a:lnTo>
                  <a:close/>
                </a:path>
                <a:path w="4822190" h="4635500">
                  <a:moveTo>
                    <a:pt x="3964812" y="2437130"/>
                  </a:moveTo>
                  <a:lnTo>
                    <a:pt x="3964812" y="2461260"/>
                  </a:lnTo>
                  <a:lnTo>
                    <a:pt x="3988942" y="2459355"/>
                  </a:lnTo>
                  <a:lnTo>
                    <a:pt x="3988942" y="2439035"/>
                  </a:lnTo>
                  <a:lnTo>
                    <a:pt x="3964812" y="2437130"/>
                  </a:lnTo>
                  <a:close/>
                </a:path>
                <a:path w="4822190" h="4635500">
                  <a:moveTo>
                    <a:pt x="4020438" y="2439035"/>
                  </a:moveTo>
                  <a:lnTo>
                    <a:pt x="4006596" y="2439035"/>
                  </a:lnTo>
                  <a:lnTo>
                    <a:pt x="4006596" y="2456561"/>
                  </a:lnTo>
                  <a:lnTo>
                    <a:pt x="4020438" y="2456561"/>
                  </a:lnTo>
                  <a:lnTo>
                    <a:pt x="4020438" y="2439035"/>
                  </a:lnTo>
                  <a:close/>
                </a:path>
                <a:path w="4822190" h="4635500">
                  <a:moveTo>
                    <a:pt x="3916679" y="2489962"/>
                  </a:moveTo>
                  <a:lnTo>
                    <a:pt x="3850893" y="2498344"/>
                  </a:lnTo>
                  <a:lnTo>
                    <a:pt x="3850893" y="2531618"/>
                  </a:lnTo>
                  <a:lnTo>
                    <a:pt x="3916679" y="2517775"/>
                  </a:lnTo>
                  <a:lnTo>
                    <a:pt x="3916679" y="2489962"/>
                  </a:lnTo>
                  <a:close/>
                </a:path>
                <a:path w="4822190" h="4635500">
                  <a:moveTo>
                    <a:pt x="3950080" y="2487168"/>
                  </a:moveTo>
                  <a:lnTo>
                    <a:pt x="3932428" y="2489962"/>
                  </a:lnTo>
                  <a:lnTo>
                    <a:pt x="3932428" y="2514092"/>
                  </a:lnTo>
                  <a:lnTo>
                    <a:pt x="3950080" y="2511298"/>
                  </a:lnTo>
                  <a:lnTo>
                    <a:pt x="3950080" y="2487168"/>
                  </a:lnTo>
                  <a:close/>
                </a:path>
                <a:path w="4822190" h="4635500">
                  <a:moveTo>
                    <a:pt x="4020438" y="2478786"/>
                  </a:moveTo>
                  <a:lnTo>
                    <a:pt x="3964812" y="2485390"/>
                  </a:lnTo>
                  <a:lnTo>
                    <a:pt x="3964812" y="2507615"/>
                  </a:lnTo>
                  <a:lnTo>
                    <a:pt x="4020438" y="2496439"/>
                  </a:lnTo>
                  <a:lnTo>
                    <a:pt x="4020438" y="2478786"/>
                  </a:lnTo>
                  <a:close/>
                </a:path>
                <a:path w="4822190" h="4635500">
                  <a:moveTo>
                    <a:pt x="3884295" y="2549271"/>
                  </a:moveTo>
                  <a:lnTo>
                    <a:pt x="3850893" y="2555748"/>
                  </a:lnTo>
                  <a:lnTo>
                    <a:pt x="3850893" y="2590927"/>
                  </a:lnTo>
                  <a:lnTo>
                    <a:pt x="3884295" y="2579751"/>
                  </a:lnTo>
                  <a:lnTo>
                    <a:pt x="3884295" y="2549271"/>
                  </a:lnTo>
                  <a:close/>
                </a:path>
                <a:path w="4822190" h="4635500">
                  <a:moveTo>
                    <a:pt x="3932428" y="2540000"/>
                  </a:moveTo>
                  <a:lnTo>
                    <a:pt x="3899027" y="2546477"/>
                  </a:lnTo>
                  <a:lnTo>
                    <a:pt x="3899027" y="2575179"/>
                  </a:lnTo>
                  <a:lnTo>
                    <a:pt x="3932428" y="2566797"/>
                  </a:lnTo>
                  <a:lnTo>
                    <a:pt x="3932428" y="2540000"/>
                  </a:lnTo>
                  <a:close/>
                </a:path>
                <a:path w="4822190" h="4635500">
                  <a:moveTo>
                    <a:pt x="3987037" y="2527046"/>
                  </a:moveTo>
                  <a:lnTo>
                    <a:pt x="3964812" y="2531618"/>
                  </a:lnTo>
                  <a:lnTo>
                    <a:pt x="3964812" y="2555748"/>
                  </a:lnTo>
                  <a:lnTo>
                    <a:pt x="3987037" y="2549271"/>
                  </a:lnTo>
                  <a:lnTo>
                    <a:pt x="3987037" y="2527046"/>
                  </a:lnTo>
                  <a:close/>
                </a:path>
                <a:path w="4822190" h="4635500">
                  <a:moveTo>
                    <a:pt x="4020438" y="2520569"/>
                  </a:moveTo>
                  <a:lnTo>
                    <a:pt x="4004690" y="2525141"/>
                  </a:lnTo>
                  <a:lnTo>
                    <a:pt x="4004690" y="2541778"/>
                  </a:lnTo>
                  <a:lnTo>
                    <a:pt x="4020438" y="2538095"/>
                  </a:lnTo>
                  <a:lnTo>
                    <a:pt x="4020438" y="2520569"/>
                  </a:lnTo>
                  <a:close/>
                </a:path>
                <a:path w="4822190" h="4635500">
                  <a:moveTo>
                    <a:pt x="3875024" y="2612263"/>
                  </a:moveTo>
                  <a:lnTo>
                    <a:pt x="3850893" y="2621534"/>
                  </a:lnTo>
                  <a:lnTo>
                    <a:pt x="3850893" y="2656713"/>
                  </a:lnTo>
                  <a:lnTo>
                    <a:pt x="3875024" y="2645537"/>
                  </a:lnTo>
                  <a:lnTo>
                    <a:pt x="3875024" y="2612263"/>
                  </a:lnTo>
                  <a:close/>
                </a:path>
                <a:path w="4822190" h="4635500">
                  <a:moveTo>
                    <a:pt x="3908298" y="3401466"/>
                  </a:moveTo>
                  <a:lnTo>
                    <a:pt x="3884295" y="3432035"/>
                  </a:lnTo>
                  <a:lnTo>
                    <a:pt x="3884295" y="3462604"/>
                  </a:lnTo>
                  <a:lnTo>
                    <a:pt x="3908298" y="3430181"/>
                  </a:lnTo>
                  <a:lnTo>
                    <a:pt x="3908298" y="3401466"/>
                  </a:lnTo>
                  <a:close/>
                </a:path>
                <a:path w="4822190" h="4635500">
                  <a:moveTo>
                    <a:pt x="4020438" y="3260725"/>
                  </a:moveTo>
                  <a:lnTo>
                    <a:pt x="3925951" y="3379216"/>
                  </a:lnTo>
                  <a:lnTo>
                    <a:pt x="3925951" y="3406089"/>
                  </a:lnTo>
                  <a:lnTo>
                    <a:pt x="4020438" y="3276346"/>
                  </a:lnTo>
                  <a:lnTo>
                    <a:pt x="4020438" y="3260725"/>
                  </a:lnTo>
                  <a:close/>
                </a:path>
                <a:path w="4822190" h="4635500">
                  <a:moveTo>
                    <a:pt x="3908298" y="3340354"/>
                  </a:moveTo>
                  <a:lnTo>
                    <a:pt x="3884295" y="3368167"/>
                  </a:lnTo>
                  <a:lnTo>
                    <a:pt x="3884295" y="3399612"/>
                  </a:lnTo>
                  <a:lnTo>
                    <a:pt x="3908298" y="3368167"/>
                  </a:lnTo>
                  <a:lnTo>
                    <a:pt x="3908298" y="3340354"/>
                  </a:lnTo>
                  <a:close/>
                </a:path>
                <a:path w="4822190" h="4635500">
                  <a:moveTo>
                    <a:pt x="4020438" y="3208782"/>
                  </a:moveTo>
                  <a:lnTo>
                    <a:pt x="3925951" y="3319907"/>
                  </a:lnTo>
                  <a:lnTo>
                    <a:pt x="3925951" y="3346831"/>
                  </a:lnTo>
                  <a:lnTo>
                    <a:pt x="4020438" y="3226435"/>
                  </a:lnTo>
                  <a:lnTo>
                    <a:pt x="4020438" y="3208782"/>
                  </a:lnTo>
                  <a:close/>
                </a:path>
                <a:path w="4822190" h="4635500">
                  <a:moveTo>
                    <a:pt x="4020438" y="3155950"/>
                  </a:moveTo>
                  <a:lnTo>
                    <a:pt x="3963034" y="3221736"/>
                  </a:lnTo>
                  <a:lnTo>
                    <a:pt x="3963034" y="3243961"/>
                  </a:lnTo>
                  <a:lnTo>
                    <a:pt x="4020438" y="3173603"/>
                  </a:lnTo>
                  <a:lnTo>
                    <a:pt x="4020438" y="3155950"/>
                  </a:lnTo>
                  <a:close/>
                </a:path>
                <a:path w="4822190" h="4635500">
                  <a:moveTo>
                    <a:pt x="3908298" y="3175381"/>
                  </a:moveTo>
                  <a:lnTo>
                    <a:pt x="3884295" y="3202305"/>
                  </a:lnTo>
                  <a:lnTo>
                    <a:pt x="3884295" y="3232912"/>
                  </a:lnTo>
                  <a:lnTo>
                    <a:pt x="3908298" y="3204210"/>
                  </a:lnTo>
                  <a:lnTo>
                    <a:pt x="3908298" y="3175381"/>
                  </a:lnTo>
                  <a:close/>
                </a:path>
                <a:path w="4822190" h="4635500">
                  <a:moveTo>
                    <a:pt x="3943477" y="3090164"/>
                  </a:moveTo>
                  <a:lnTo>
                    <a:pt x="3850893" y="3181985"/>
                  </a:lnTo>
                  <a:lnTo>
                    <a:pt x="3850893" y="3217164"/>
                  </a:lnTo>
                  <a:lnTo>
                    <a:pt x="3943477" y="3114294"/>
                  </a:lnTo>
                  <a:lnTo>
                    <a:pt x="3943477" y="3090164"/>
                  </a:lnTo>
                  <a:close/>
                </a:path>
                <a:path w="4822190" h="4635500">
                  <a:moveTo>
                    <a:pt x="4020438" y="3101340"/>
                  </a:moveTo>
                  <a:lnTo>
                    <a:pt x="3963034" y="3164332"/>
                  </a:lnTo>
                  <a:lnTo>
                    <a:pt x="3963034" y="3186557"/>
                  </a:lnTo>
                  <a:lnTo>
                    <a:pt x="4020438" y="3116199"/>
                  </a:lnTo>
                  <a:lnTo>
                    <a:pt x="4020438" y="3101340"/>
                  </a:lnTo>
                  <a:close/>
                </a:path>
                <a:path w="4822190" h="4635500">
                  <a:moveTo>
                    <a:pt x="4020438" y="3054985"/>
                  </a:moveTo>
                  <a:lnTo>
                    <a:pt x="3925951" y="3155950"/>
                  </a:lnTo>
                  <a:lnTo>
                    <a:pt x="3925951" y="3184652"/>
                  </a:lnTo>
                  <a:lnTo>
                    <a:pt x="4020438" y="3072638"/>
                  </a:lnTo>
                  <a:lnTo>
                    <a:pt x="4020438" y="3054985"/>
                  </a:lnTo>
                  <a:close/>
                </a:path>
                <a:path w="4822190" h="4635500">
                  <a:moveTo>
                    <a:pt x="3879596" y="3101340"/>
                  </a:moveTo>
                  <a:lnTo>
                    <a:pt x="3850893" y="3130042"/>
                  </a:lnTo>
                  <a:lnTo>
                    <a:pt x="3850893" y="3162427"/>
                  </a:lnTo>
                  <a:lnTo>
                    <a:pt x="3879596" y="3131947"/>
                  </a:lnTo>
                  <a:lnTo>
                    <a:pt x="3879596" y="3101340"/>
                  </a:lnTo>
                  <a:close/>
                </a:path>
                <a:path w="4822190" h="4635500">
                  <a:moveTo>
                    <a:pt x="3961129" y="3022600"/>
                  </a:moveTo>
                  <a:lnTo>
                    <a:pt x="3897249" y="3083687"/>
                  </a:lnTo>
                  <a:lnTo>
                    <a:pt x="3897249" y="3114294"/>
                  </a:lnTo>
                  <a:lnTo>
                    <a:pt x="3961129" y="3046730"/>
                  </a:lnTo>
                  <a:lnTo>
                    <a:pt x="3961129" y="3022600"/>
                  </a:lnTo>
                  <a:close/>
                </a:path>
                <a:path w="4822190" h="4635500">
                  <a:moveTo>
                    <a:pt x="3892550" y="3037459"/>
                  </a:moveTo>
                  <a:lnTo>
                    <a:pt x="3850893" y="3074416"/>
                  </a:lnTo>
                  <a:lnTo>
                    <a:pt x="3850893" y="3109722"/>
                  </a:lnTo>
                  <a:lnTo>
                    <a:pt x="3892550" y="3067939"/>
                  </a:lnTo>
                  <a:lnTo>
                    <a:pt x="3892550" y="3037459"/>
                  </a:lnTo>
                  <a:close/>
                </a:path>
                <a:path w="4822190" h="4635500">
                  <a:moveTo>
                    <a:pt x="3991736" y="3042031"/>
                  </a:moveTo>
                  <a:lnTo>
                    <a:pt x="3961129" y="3072638"/>
                  </a:lnTo>
                  <a:lnTo>
                    <a:pt x="3961129" y="3094863"/>
                  </a:lnTo>
                  <a:lnTo>
                    <a:pt x="3991736" y="3061462"/>
                  </a:lnTo>
                  <a:lnTo>
                    <a:pt x="3991736" y="3042031"/>
                  </a:lnTo>
                  <a:close/>
                </a:path>
                <a:path w="4822190" h="4635500">
                  <a:moveTo>
                    <a:pt x="3871213" y="3002280"/>
                  </a:moveTo>
                  <a:lnTo>
                    <a:pt x="3850893" y="3018028"/>
                  </a:lnTo>
                  <a:lnTo>
                    <a:pt x="3850893" y="3053207"/>
                  </a:lnTo>
                  <a:lnTo>
                    <a:pt x="3871213" y="3035554"/>
                  </a:lnTo>
                  <a:lnTo>
                    <a:pt x="3871213" y="3002280"/>
                  </a:lnTo>
                  <a:close/>
                </a:path>
                <a:path w="4822190" h="4635500">
                  <a:moveTo>
                    <a:pt x="3925951" y="3008757"/>
                  </a:moveTo>
                  <a:lnTo>
                    <a:pt x="3908298" y="3024505"/>
                  </a:lnTo>
                  <a:lnTo>
                    <a:pt x="3908298" y="3053207"/>
                  </a:lnTo>
                  <a:lnTo>
                    <a:pt x="3925951" y="3035554"/>
                  </a:lnTo>
                  <a:lnTo>
                    <a:pt x="3925951" y="3008757"/>
                  </a:lnTo>
                  <a:close/>
                </a:path>
                <a:path w="4822190" h="4635500">
                  <a:moveTo>
                    <a:pt x="4020438" y="3011424"/>
                  </a:moveTo>
                  <a:lnTo>
                    <a:pt x="4006596" y="3024505"/>
                  </a:lnTo>
                  <a:lnTo>
                    <a:pt x="4006596" y="3042031"/>
                  </a:lnTo>
                  <a:lnTo>
                    <a:pt x="4020438" y="3029077"/>
                  </a:lnTo>
                  <a:lnTo>
                    <a:pt x="4020438" y="3011424"/>
                  </a:lnTo>
                  <a:close/>
                </a:path>
                <a:path w="4822190" h="4635500">
                  <a:moveTo>
                    <a:pt x="4020438" y="2965196"/>
                  </a:moveTo>
                  <a:lnTo>
                    <a:pt x="3975988" y="3006852"/>
                  </a:lnTo>
                  <a:lnTo>
                    <a:pt x="3975988" y="3029077"/>
                  </a:lnTo>
                  <a:lnTo>
                    <a:pt x="4020438" y="2982722"/>
                  </a:lnTo>
                  <a:lnTo>
                    <a:pt x="4020438" y="2965196"/>
                  </a:lnTo>
                  <a:close/>
                </a:path>
                <a:path w="4822190" h="4635500">
                  <a:moveTo>
                    <a:pt x="3945381" y="2939288"/>
                  </a:moveTo>
                  <a:lnTo>
                    <a:pt x="3886073" y="2989199"/>
                  </a:lnTo>
                  <a:lnTo>
                    <a:pt x="3886073" y="3019806"/>
                  </a:lnTo>
                  <a:lnTo>
                    <a:pt x="3945381" y="2963291"/>
                  </a:lnTo>
                  <a:lnTo>
                    <a:pt x="3945381" y="2939288"/>
                  </a:lnTo>
                  <a:close/>
                </a:path>
                <a:path w="4822190" h="4635500">
                  <a:moveTo>
                    <a:pt x="3974083" y="2965196"/>
                  </a:moveTo>
                  <a:lnTo>
                    <a:pt x="3940809" y="2993898"/>
                  </a:lnTo>
                  <a:lnTo>
                    <a:pt x="3940809" y="3018028"/>
                  </a:lnTo>
                  <a:lnTo>
                    <a:pt x="3974083" y="2987421"/>
                  </a:lnTo>
                  <a:lnTo>
                    <a:pt x="3974083" y="2965196"/>
                  </a:lnTo>
                  <a:close/>
                </a:path>
                <a:path w="4822190" h="4635500">
                  <a:moveTo>
                    <a:pt x="3886073" y="2936494"/>
                  </a:moveTo>
                  <a:lnTo>
                    <a:pt x="3850893" y="2963291"/>
                  </a:lnTo>
                  <a:lnTo>
                    <a:pt x="3850893" y="2998470"/>
                  </a:lnTo>
                  <a:lnTo>
                    <a:pt x="3886073" y="2966974"/>
                  </a:lnTo>
                  <a:lnTo>
                    <a:pt x="3886073" y="2936494"/>
                  </a:lnTo>
                  <a:close/>
                </a:path>
                <a:path w="4822190" h="4635500">
                  <a:moveTo>
                    <a:pt x="4020438" y="2923540"/>
                  </a:moveTo>
                  <a:lnTo>
                    <a:pt x="3991736" y="2950337"/>
                  </a:lnTo>
                  <a:lnTo>
                    <a:pt x="3991736" y="2969768"/>
                  </a:lnTo>
                  <a:lnTo>
                    <a:pt x="4020438" y="2941066"/>
                  </a:lnTo>
                  <a:lnTo>
                    <a:pt x="4020438" y="2923540"/>
                  </a:lnTo>
                  <a:close/>
                </a:path>
                <a:path w="4822190" h="4635500">
                  <a:moveTo>
                    <a:pt x="3964812" y="2873502"/>
                  </a:moveTo>
                  <a:lnTo>
                    <a:pt x="3903726" y="2923540"/>
                  </a:lnTo>
                  <a:lnTo>
                    <a:pt x="3903726" y="2952242"/>
                  </a:lnTo>
                  <a:lnTo>
                    <a:pt x="3964812" y="2897505"/>
                  </a:lnTo>
                  <a:lnTo>
                    <a:pt x="3964812" y="2873502"/>
                  </a:lnTo>
                  <a:close/>
                </a:path>
                <a:path w="4822190" h="4635500">
                  <a:moveTo>
                    <a:pt x="4020438" y="2877185"/>
                  </a:moveTo>
                  <a:lnTo>
                    <a:pt x="3963034" y="2923540"/>
                  </a:lnTo>
                  <a:lnTo>
                    <a:pt x="3963034" y="2947543"/>
                  </a:lnTo>
                  <a:lnTo>
                    <a:pt x="4020438" y="2892933"/>
                  </a:lnTo>
                  <a:lnTo>
                    <a:pt x="4020438" y="2877185"/>
                  </a:lnTo>
                  <a:close/>
                </a:path>
                <a:path w="4822190" h="4635500">
                  <a:moveTo>
                    <a:pt x="3875024" y="2838196"/>
                  </a:moveTo>
                  <a:lnTo>
                    <a:pt x="3850893" y="2853055"/>
                  </a:lnTo>
                  <a:lnTo>
                    <a:pt x="3850893" y="2888234"/>
                  </a:lnTo>
                  <a:lnTo>
                    <a:pt x="3875024" y="2868803"/>
                  </a:lnTo>
                  <a:lnTo>
                    <a:pt x="3875024" y="2838196"/>
                  </a:lnTo>
                  <a:close/>
                </a:path>
                <a:path w="4822190" h="4635500">
                  <a:moveTo>
                    <a:pt x="4020438" y="2831719"/>
                  </a:moveTo>
                  <a:lnTo>
                    <a:pt x="3982465" y="2862326"/>
                  </a:lnTo>
                  <a:lnTo>
                    <a:pt x="3982465" y="2881757"/>
                  </a:lnTo>
                  <a:lnTo>
                    <a:pt x="4020438" y="2849372"/>
                  </a:lnTo>
                  <a:lnTo>
                    <a:pt x="4020438" y="2831719"/>
                  </a:lnTo>
                  <a:close/>
                </a:path>
                <a:path w="4822190" h="4635500">
                  <a:moveTo>
                    <a:pt x="3951858" y="2838196"/>
                  </a:moveTo>
                  <a:lnTo>
                    <a:pt x="3932428" y="2851277"/>
                  </a:lnTo>
                  <a:lnTo>
                    <a:pt x="3932428" y="2877185"/>
                  </a:lnTo>
                  <a:lnTo>
                    <a:pt x="3951858" y="2862326"/>
                  </a:lnTo>
                  <a:lnTo>
                    <a:pt x="3951858" y="2838196"/>
                  </a:lnTo>
                  <a:close/>
                </a:path>
                <a:path w="4822190" h="4635500">
                  <a:moveTo>
                    <a:pt x="3982465" y="2767838"/>
                  </a:moveTo>
                  <a:lnTo>
                    <a:pt x="3892550" y="2827147"/>
                  </a:lnTo>
                  <a:lnTo>
                    <a:pt x="3892550" y="2857754"/>
                  </a:lnTo>
                  <a:lnTo>
                    <a:pt x="3982465" y="2787269"/>
                  </a:lnTo>
                  <a:lnTo>
                    <a:pt x="3982465" y="2767838"/>
                  </a:lnTo>
                  <a:close/>
                </a:path>
                <a:path w="4822190" h="4635500">
                  <a:moveTo>
                    <a:pt x="3895343" y="2772537"/>
                  </a:moveTo>
                  <a:lnTo>
                    <a:pt x="3850893" y="2798445"/>
                  </a:lnTo>
                  <a:lnTo>
                    <a:pt x="3850893" y="2831719"/>
                  </a:lnTo>
                  <a:lnTo>
                    <a:pt x="3895343" y="2803017"/>
                  </a:lnTo>
                  <a:lnTo>
                    <a:pt x="3895343" y="2772537"/>
                  </a:lnTo>
                  <a:close/>
                </a:path>
                <a:path w="4822190" h="4635500">
                  <a:moveTo>
                    <a:pt x="4020438" y="2787269"/>
                  </a:moveTo>
                  <a:lnTo>
                    <a:pt x="3998213" y="2803017"/>
                  </a:lnTo>
                  <a:lnTo>
                    <a:pt x="3998213" y="2822448"/>
                  </a:lnTo>
                  <a:lnTo>
                    <a:pt x="4020438" y="2804922"/>
                  </a:lnTo>
                  <a:lnTo>
                    <a:pt x="4020438" y="2787269"/>
                  </a:lnTo>
                  <a:close/>
                </a:path>
                <a:path w="4822190" h="4635500">
                  <a:moveTo>
                    <a:pt x="3950080" y="2741930"/>
                  </a:moveTo>
                  <a:lnTo>
                    <a:pt x="3910203" y="2763266"/>
                  </a:lnTo>
                  <a:lnTo>
                    <a:pt x="3910203" y="2791968"/>
                  </a:lnTo>
                  <a:lnTo>
                    <a:pt x="3950080" y="2766060"/>
                  </a:lnTo>
                  <a:lnTo>
                    <a:pt x="3950080" y="2741930"/>
                  </a:lnTo>
                  <a:close/>
                </a:path>
                <a:path w="4822190" h="4635500">
                  <a:moveTo>
                    <a:pt x="3877690" y="2728976"/>
                  </a:moveTo>
                  <a:lnTo>
                    <a:pt x="3850893" y="2741930"/>
                  </a:lnTo>
                  <a:lnTo>
                    <a:pt x="3850893" y="2777109"/>
                  </a:lnTo>
                  <a:lnTo>
                    <a:pt x="3877690" y="2759583"/>
                  </a:lnTo>
                  <a:lnTo>
                    <a:pt x="3877690" y="2728976"/>
                  </a:lnTo>
                  <a:close/>
                </a:path>
                <a:path w="4822190" h="4635500">
                  <a:moveTo>
                    <a:pt x="4020438" y="2741930"/>
                  </a:moveTo>
                  <a:lnTo>
                    <a:pt x="3998213" y="2756789"/>
                  </a:lnTo>
                  <a:lnTo>
                    <a:pt x="3998213" y="2777109"/>
                  </a:lnTo>
                  <a:lnTo>
                    <a:pt x="4020438" y="2759583"/>
                  </a:lnTo>
                  <a:lnTo>
                    <a:pt x="4020438" y="2741930"/>
                  </a:lnTo>
                  <a:close/>
                </a:path>
                <a:path w="4822190" h="4635500">
                  <a:moveTo>
                    <a:pt x="4020438" y="2700274"/>
                  </a:moveTo>
                  <a:lnTo>
                    <a:pt x="3964812" y="2730754"/>
                  </a:lnTo>
                  <a:lnTo>
                    <a:pt x="3964812" y="2754884"/>
                  </a:lnTo>
                  <a:lnTo>
                    <a:pt x="4020438" y="2717800"/>
                  </a:lnTo>
                  <a:lnTo>
                    <a:pt x="4020438" y="2700274"/>
                  </a:lnTo>
                  <a:close/>
                </a:path>
                <a:path w="4822190" h="4635500">
                  <a:moveTo>
                    <a:pt x="3932428" y="2700274"/>
                  </a:moveTo>
                  <a:lnTo>
                    <a:pt x="3895343" y="2719705"/>
                  </a:lnTo>
                  <a:lnTo>
                    <a:pt x="3895343" y="2748407"/>
                  </a:lnTo>
                  <a:lnTo>
                    <a:pt x="3932428" y="2726182"/>
                  </a:lnTo>
                  <a:lnTo>
                    <a:pt x="3932428" y="2700274"/>
                  </a:lnTo>
                  <a:close/>
                </a:path>
                <a:path w="4822190" h="4635500">
                  <a:moveTo>
                    <a:pt x="3897249" y="2660396"/>
                  </a:moveTo>
                  <a:lnTo>
                    <a:pt x="3850893" y="2680843"/>
                  </a:lnTo>
                  <a:lnTo>
                    <a:pt x="3850893" y="2715006"/>
                  </a:lnTo>
                  <a:lnTo>
                    <a:pt x="3897249" y="2689098"/>
                  </a:lnTo>
                  <a:lnTo>
                    <a:pt x="3897249" y="2660396"/>
                  </a:lnTo>
                  <a:close/>
                </a:path>
                <a:path w="4822190" h="4635500">
                  <a:moveTo>
                    <a:pt x="3974083" y="2678049"/>
                  </a:moveTo>
                  <a:lnTo>
                    <a:pt x="3961129" y="2684526"/>
                  </a:lnTo>
                  <a:lnTo>
                    <a:pt x="3961129" y="2706751"/>
                  </a:lnTo>
                  <a:lnTo>
                    <a:pt x="3974083" y="2700274"/>
                  </a:lnTo>
                  <a:lnTo>
                    <a:pt x="3974083" y="2678049"/>
                  </a:lnTo>
                  <a:close/>
                </a:path>
                <a:path w="4822190" h="4635500">
                  <a:moveTo>
                    <a:pt x="4020438" y="2652014"/>
                  </a:moveTo>
                  <a:lnTo>
                    <a:pt x="3991736" y="2669667"/>
                  </a:lnTo>
                  <a:lnTo>
                    <a:pt x="3991736" y="2689098"/>
                  </a:lnTo>
                  <a:lnTo>
                    <a:pt x="4020438" y="2669667"/>
                  </a:lnTo>
                  <a:lnTo>
                    <a:pt x="4020438" y="2652014"/>
                  </a:lnTo>
                  <a:close/>
                </a:path>
                <a:path w="4822190" h="4635500">
                  <a:moveTo>
                    <a:pt x="3985259" y="2623312"/>
                  </a:moveTo>
                  <a:lnTo>
                    <a:pt x="3932428" y="2645537"/>
                  </a:lnTo>
                  <a:lnTo>
                    <a:pt x="3932428" y="2671572"/>
                  </a:lnTo>
                  <a:lnTo>
                    <a:pt x="3985259" y="2642743"/>
                  </a:lnTo>
                  <a:lnTo>
                    <a:pt x="3985259" y="2623312"/>
                  </a:lnTo>
                  <a:close/>
                </a:path>
                <a:path w="4822190" h="4635500">
                  <a:moveTo>
                    <a:pt x="3963034" y="2581656"/>
                  </a:moveTo>
                  <a:lnTo>
                    <a:pt x="3892550" y="2607564"/>
                  </a:lnTo>
                  <a:lnTo>
                    <a:pt x="3892550" y="2636266"/>
                  </a:lnTo>
                  <a:lnTo>
                    <a:pt x="3963034" y="2605786"/>
                  </a:lnTo>
                  <a:lnTo>
                    <a:pt x="3963034" y="2581656"/>
                  </a:lnTo>
                  <a:close/>
                </a:path>
                <a:path w="4822190" h="4635500">
                  <a:moveTo>
                    <a:pt x="4020438" y="2607564"/>
                  </a:moveTo>
                  <a:lnTo>
                    <a:pt x="4000118" y="2616835"/>
                  </a:lnTo>
                  <a:lnTo>
                    <a:pt x="4000118" y="2634488"/>
                  </a:lnTo>
                  <a:lnTo>
                    <a:pt x="4020438" y="2625217"/>
                  </a:lnTo>
                  <a:lnTo>
                    <a:pt x="4020438" y="2607564"/>
                  </a:lnTo>
                  <a:close/>
                </a:path>
                <a:path w="4822190" h="4635500">
                  <a:moveTo>
                    <a:pt x="4020438" y="2562225"/>
                  </a:moveTo>
                  <a:lnTo>
                    <a:pt x="3980560" y="2577084"/>
                  </a:lnTo>
                  <a:lnTo>
                    <a:pt x="3980560" y="2597404"/>
                  </a:lnTo>
                  <a:lnTo>
                    <a:pt x="4020438" y="2579751"/>
                  </a:lnTo>
                  <a:lnTo>
                    <a:pt x="4020438" y="2562225"/>
                  </a:lnTo>
                  <a:close/>
                </a:path>
                <a:path w="4822190" h="4635500">
                  <a:moveTo>
                    <a:pt x="988695" y="1904492"/>
                  </a:moveTo>
                  <a:lnTo>
                    <a:pt x="956182" y="1904492"/>
                  </a:lnTo>
                  <a:lnTo>
                    <a:pt x="956182" y="1937893"/>
                  </a:lnTo>
                  <a:lnTo>
                    <a:pt x="988695" y="1937893"/>
                  </a:lnTo>
                  <a:lnTo>
                    <a:pt x="988695" y="1904492"/>
                  </a:lnTo>
                  <a:close/>
                </a:path>
                <a:path w="4822190" h="4635500">
                  <a:moveTo>
                    <a:pt x="1049781" y="1904492"/>
                  </a:moveTo>
                  <a:lnTo>
                    <a:pt x="1014602" y="1904492"/>
                  </a:lnTo>
                  <a:lnTo>
                    <a:pt x="1014602" y="1937893"/>
                  </a:lnTo>
                  <a:lnTo>
                    <a:pt x="1049781" y="1937893"/>
                  </a:lnTo>
                  <a:lnTo>
                    <a:pt x="1049781" y="1904492"/>
                  </a:lnTo>
                  <a:close/>
                </a:path>
                <a:path w="4822190" h="4635500">
                  <a:moveTo>
                    <a:pt x="1109090" y="1904492"/>
                  </a:moveTo>
                  <a:lnTo>
                    <a:pt x="1073911" y="1904492"/>
                  </a:lnTo>
                  <a:lnTo>
                    <a:pt x="1073911" y="1937893"/>
                  </a:lnTo>
                  <a:lnTo>
                    <a:pt x="1109090" y="1937893"/>
                  </a:lnTo>
                  <a:lnTo>
                    <a:pt x="1109090" y="1904492"/>
                  </a:lnTo>
                  <a:close/>
                </a:path>
                <a:path w="4822190" h="4635500">
                  <a:moveTo>
                    <a:pt x="1229613" y="1904492"/>
                  </a:moveTo>
                  <a:lnTo>
                    <a:pt x="1194307" y="1904492"/>
                  </a:lnTo>
                  <a:lnTo>
                    <a:pt x="1194307" y="1937893"/>
                  </a:lnTo>
                  <a:lnTo>
                    <a:pt x="1229613" y="1937893"/>
                  </a:lnTo>
                  <a:lnTo>
                    <a:pt x="1229613" y="1904492"/>
                  </a:lnTo>
                  <a:close/>
                </a:path>
                <a:path w="4822190" h="4635500">
                  <a:moveTo>
                    <a:pt x="1288923" y="1904492"/>
                  </a:moveTo>
                  <a:lnTo>
                    <a:pt x="1253616" y="1904492"/>
                  </a:lnTo>
                  <a:lnTo>
                    <a:pt x="1253616" y="1937893"/>
                  </a:lnTo>
                  <a:lnTo>
                    <a:pt x="1288923" y="1937893"/>
                  </a:lnTo>
                  <a:lnTo>
                    <a:pt x="1288923" y="1904492"/>
                  </a:lnTo>
                  <a:close/>
                </a:path>
                <a:path w="4822190" h="4635500">
                  <a:moveTo>
                    <a:pt x="988695" y="1965706"/>
                  </a:moveTo>
                  <a:lnTo>
                    <a:pt x="956182" y="1965706"/>
                  </a:lnTo>
                  <a:lnTo>
                    <a:pt x="956182" y="1998980"/>
                  </a:lnTo>
                  <a:lnTo>
                    <a:pt x="988695" y="1998980"/>
                  </a:lnTo>
                  <a:lnTo>
                    <a:pt x="988695" y="1965706"/>
                  </a:lnTo>
                  <a:close/>
                </a:path>
                <a:path w="4822190" h="4635500">
                  <a:moveTo>
                    <a:pt x="1109090" y="1965706"/>
                  </a:moveTo>
                  <a:lnTo>
                    <a:pt x="1014602" y="1965706"/>
                  </a:lnTo>
                  <a:lnTo>
                    <a:pt x="1014602" y="1998980"/>
                  </a:lnTo>
                  <a:lnTo>
                    <a:pt x="1109090" y="1998980"/>
                  </a:lnTo>
                  <a:lnTo>
                    <a:pt x="1109090" y="1965706"/>
                  </a:lnTo>
                  <a:close/>
                </a:path>
                <a:path w="4822190" h="4635500">
                  <a:moveTo>
                    <a:pt x="988695" y="2027682"/>
                  </a:moveTo>
                  <a:lnTo>
                    <a:pt x="956182" y="2027682"/>
                  </a:lnTo>
                  <a:lnTo>
                    <a:pt x="956182" y="2060194"/>
                  </a:lnTo>
                  <a:lnTo>
                    <a:pt x="988695" y="2060194"/>
                  </a:lnTo>
                  <a:lnTo>
                    <a:pt x="988695" y="2027682"/>
                  </a:lnTo>
                  <a:close/>
                </a:path>
                <a:path w="4822190" h="4635500">
                  <a:moveTo>
                    <a:pt x="1229613" y="2027682"/>
                  </a:moveTo>
                  <a:lnTo>
                    <a:pt x="1073911" y="2027682"/>
                  </a:lnTo>
                  <a:lnTo>
                    <a:pt x="1073911" y="2060194"/>
                  </a:lnTo>
                  <a:lnTo>
                    <a:pt x="1229613" y="2060194"/>
                  </a:lnTo>
                  <a:lnTo>
                    <a:pt x="1229613" y="2027682"/>
                  </a:lnTo>
                  <a:close/>
                </a:path>
                <a:path w="4822190" h="4635500">
                  <a:moveTo>
                    <a:pt x="1288923" y="2027682"/>
                  </a:moveTo>
                  <a:lnTo>
                    <a:pt x="1253616" y="2027682"/>
                  </a:lnTo>
                  <a:lnTo>
                    <a:pt x="1253616" y="2060194"/>
                  </a:lnTo>
                  <a:lnTo>
                    <a:pt x="1288923" y="2060194"/>
                  </a:lnTo>
                  <a:lnTo>
                    <a:pt x="1288923" y="2027682"/>
                  </a:lnTo>
                  <a:close/>
                </a:path>
                <a:path w="4822190" h="4635500">
                  <a:moveTo>
                    <a:pt x="988695" y="2088896"/>
                  </a:moveTo>
                  <a:lnTo>
                    <a:pt x="956182" y="2088896"/>
                  </a:lnTo>
                  <a:lnTo>
                    <a:pt x="956182" y="2121281"/>
                  </a:lnTo>
                  <a:lnTo>
                    <a:pt x="988695" y="2121281"/>
                  </a:lnTo>
                  <a:lnTo>
                    <a:pt x="988695" y="2088896"/>
                  </a:lnTo>
                  <a:close/>
                </a:path>
                <a:path w="4822190" h="4635500">
                  <a:moveTo>
                    <a:pt x="1049781" y="2088896"/>
                  </a:moveTo>
                  <a:lnTo>
                    <a:pt x="1014602" y="2088896"/>
                  </a:lnTo>
                  <a:lnTo>
                    <a:pt x="1014602" y="2121281"/>
                  </a:lnTo>
                  <a:lnTo>
                    <a:pt x="1049781" y="2121281"/>
                  </a:lnTo>
                  <a:lnTo>
                    <a:pt x="1049781" y="2088896"/>
                  </a:lnTo>
                  <a:close/>
                </a:path>
                <a:path w="4822190" h="4635500">
                  <a:moveTo>
                    <a:pt x="1288923" y="2088896"/>
                  </a:moveTo>
                  <a:lnTo>
                    <a:pt x="1135126" y="2088896"/>
                  </a:lnTo>
                  <a:lnTo>
                    <a:pt x="1135126" y="2121281"/>
                  </a:lnTo>
                  <a:lnTo>
                    <a:pt x="1288923" y="2121281"/>
                  </a:lnTo>
                  <a:lnTo>
                    <a:pt x="1288923" y="2088896"/>
                  </a:lnTo>
                  <a:close/>
                </a:path>
                <a:path w="4822190" h="4635500">
                  <a:moveTo>
                    <a:pt x="1049781" y="2149983"/>
                  </a:moveTo>
                  <a:lnTo>
                    <a:pt x="1014602" y="2149983"/>
                  </a:lnTo>
                  <a:lnTo>
                    <a:pt x="1014602" y="2185162"/>
                  </a:lnTo>
                  <a:lnTo>
                    <a:pt x="1049781" y="2185162"/>
                  </a:lnTo>
                  <a:lnTo>
                    <a:pt x="1049781" y="2149983"/>
                  </a:lnTo>
                  <a:close/>
                </a:path>
                <a:path w="4822190" h="4635500">
                  <a:moveTo>
                    <a:pt x="1109090" y="2149983"/>
                  </a:moveTo>
                  <a:lnTo>
                    <a:pt x="1073911" y="2149983"/>
                  </a:lnTo>
                  <a:lnTo>
                    <a:pt x="1073911" y="2185162"/>
                  </a:lnTo>
                  <a:lnTo>
                    <a:pt x="1109090" y="2185162"/>
                  </a:lnTo>
                  <a:lnTo>
                    <a:pt x="1109090" y="2149983"/>
                  </a:lnTo>
                  <a:close/>
                </a:path>
                <a:path w="4822190" h="4635500">
                  <a:moveTo>
                    <a:pt x="1288923" y="2149983"/>
                  </a:moveTo>
                  <a:lnTo>
                    <a:pt x="1253616" y="2149983"/>
                  </a:lnTo>
                  <a:lnTo>
                    <a:pt x="1253616" y="2185162"/>
                  </a:lnTo>
                  <a:lnTo>
                    <a:pt x="1288923" y="2185162"/>
                  </a:lnTo>
                  <a:lnTo>
                    <a:pt x="1288923" y="2149983"/>
                  </a:lnTo>
                  <a:close/>
                </a:path>
                <a:path w="4822190" h="4635500">
                  <a:moveTo>
                    <a:pt x="988695" y="2211197"/>
                  </a:moveTo>
                  <a:lnTo>
                    <a:pt x="956182" y="2211197"/>
                  </a:lnTo>
                  <a:lnTo>
                    <a:pt x="956182" y="2246376"/>
                  </a:lnTo>
                  <a:lnTo>
                    <a:pt x="988695" y="2246376"/>
                  </a:lnTo>
                  <a:lnTo>
                    <a:pt x="988695" y="2211197"/>
                  </a:lnTo>
                  <a:close/>
                </a:path>
                <a:path w="4822190" h="4635500">
                  <a:moveTo>
                    <a:pt x="1109090" y="2211197"/>
                  </a:moveTo>
                  <a:lnTo>
                    <a:pt x="1073911" y="2211197"/>
                  </a:lnTo>
                  <a:lnTo>
                    <a:pt x="1073911" y="2246376"/>
                  </a:lnTo>
                  <a:lnTo>
                    <a:pt x="1109090" y="2246376"/>
                  </a:lnTo>
                  <a:lnTo>
                    <a:pt x="1109090" y="2211197"/>
                  </a:lnTo>
                  <a:close/>
                </a:path>
                <a:path w="4822190" h="4635500">
                  <a:moveTo>
                    <a:pt x="1229613" y="2211197"/>
                  </a:moveTo>
                  <a:lnTo>
                    <a:pt x="1194307" y="2211197"/>
                  </a:lnTo>
                  <a:lnTo>
                    <a:pt x="1194307" y="2246376"/>
                  </a:lnTo>
                  <a:lnTo>
                    <a:pt x="1229613" y="2246376"/>
                  </a:lnTo>
                  <a:lnTo>
                    <a:pt x="1229613" y="2211197"/>
                  </a:lnTo>
                  <a:close/>
                </a:path>
                <a:path w="4822190" h="4635500">
                  <a:moveTo>
                    <a:pt x="1049781" y="2273173"/>
                  </a:moveTo>
                  <a:lnTo>
                    <a:pt x="1014602" y="2273173"/>
                  </a:lnTo>
                  <a:lnTo>
                    <a:pt x="1014602" y="2307463"/>
                  </a:lnTo>
                  <a:lnTo>
                    <a:pt x="1049781" y="2307463"/>
                  </a:lnTo>
                  <a:lnTo>
                    <a:pt x="1049781" y="2273173"/>
                  </a:lnTo>
                  <a:close/>
                </a:path>
                <a:path w="4822190" h="4635500">
                  <a:moveTo>
                    <a:pt x="1168400" y="2273173"/>
                  </a:moveTo>
                  <a:lnTo>
                    <a:pt x="1135126" y="2273173"/>
                  </a:lnTo>
                  <a:lnTo>
                    <a:pt x="1135126" y="2307463"/>
                  </a:lnTo>
                  <a:lnTo>
                    <a:pt x="1168400" y="2307463"/>
                  </a:lnTo>
                  <a:lnTo>
                    <a:pt x="1168400" y="2273173"/>
                  </a:lnTo>
                  <a:close/>
                </a:path>
                <a:path w="4822190" h="4635500">
                  <a:moveTo>
                    <a:pt x="1352803" y="2273173"/>
                  </a:moveTo>
                  <a:lnTo>
                    <a:pt x="1253616" y="2273173"/>
                  </a:lnTo>
                  <a:lnTo>
                    <a:pt x="1253616" y="2307463"/>
                  </a:lnTo>
                  <a:lnTo>
                    <a:pt x="1352803" y="2307463"/>
                  </a:lnTo>
                  <a:lnTo>
                    <a:pt x="1352803" y="2273173"/>
                  </a:lnTo>
                  <a:close/>
                </a:path>
                <a:path w="4822190" h="4635500">
                  <a:moveTo>
                    <a:pt x="988695" y="2334387"/>
                  </a:moveTo>
                  <a:lnTo>
                    <a:pt x="956182" y="2334387"/>
                  </a:lnTo>
                  <a:lnTo>
                    <a:pt x="956182" y="2369566"/>
                  </a:lnTo>
                  <a:lnTo>
                    <a:pt x="988695" y="2369566"/>
                  </a:lnTo>
                  <a:lnTo>
                    <a:pt x="988695" y="2334387"/>
                  </a:lnTo>
                  <a:close/>
                </a:path>
                <a:path w="4822190" h="4635500">
                  <a:moveTo>
                    <a:pt x="1229613" y="2334387"/>
                  </a:moveTo>
                  <a:lnTo>
                    <a:pt x="1073911" y="2334387"/>
                  </a:lnTo>
                  <a:lnTo>
                    <a:pt x="1073911" y="2369566"/>
                  </a:lnTo>
                  <a:lnTo>
                    <a:pt x="1229613" y="2369566"/>
                  </a:lnTo>
                  <a:lnTo>
                    <a:pt x="1229613" y="2334387"/>
                  </a:lnTo>
                  <a:close/>
                </a:path>
                <a:path w="4822190" h="4635500">
                  <a:moveTo>
                    <a:pt x="1049781" y="2395474"/>
                  </a:moveTo>
                  <a:lnTo>
                    <a:pt x="1014602" y="2395474"/>
                  </a:lnTo>
                  <a:lnTo>
                    <a:pt x="1014602" y="2430653"/>
                  </a:lnTo>
                  <a:lnTo>
                    <a:pt x="1049781" y="2430653"/>
                  </a:lnTo>
                  <a:lnTo>
                    <a:pt x="1049781" y="2395474"/>
                  </a:lnTo>
                  <a:close/>
                </a:path>
                <a:path w="4822190" h="4635500">
                  <a:moveTo>
                    <a:pt x="1168400" y="2395474"/>
                  </a:moveTo>
                  <a:lnTo>
                    <a:pt x="1135126" y="2395474"/>
                  </a:lnTo>
                  <a:lnTo>
                    <a:pt x="1135126" y="2430653"/>
                  </a:lnTo>
                  <a:lnTo>
                    <a:pt x="1168400" y="2430653"/>
                  </a:lnTo>
                  <a:lnTo>
                    <a:pt x="1168400" y="2395474"/>
                  </a:lnTo>
                  <a:close/>
                </a:path>
                <a:path w="4822190" h="4635500">
                  <a:moveTo>
                    <a:pt x="1229613" y="2395474"/>
                  </a:moveTo>
                  <a:lnTo>
                    <a:pt x="1194307" y="2395474"/>
                  </a:lnTo>
                  <a:lnTo>
                    <a:pt x="1194307" y="2430653"/>
                  </a:lnTo>
                  <a:lnTo>
                    <a:pt x="1229613" y="2430653"/>
                  </a:lnTo>
                  <a:lnTo>
                    <a:pt x="1229613" y="2395474"/>
                  </a:lnTo>
                  <a:close/>
                </a:path>
                <a:path w="4822190" h="4635500">
                  <a:moveTo>
                    <a:pt x="1049781" y="2456561"/>
                  </a:moveTo>
                  <a:lnTo>
                    <a:pt x="1014602" y="2456561"/>
                  </a:lnTo>
                  <a:lnTo>
                    <a:pt x="1014602" y="2491867"/>
                  </a:lnTo>
                  <a:lnTo>
                    <a:pt x="1049781" y="2491867"/>
                  </a:lnTo>
                  <a:lnTo>
                    <a:pt x="1049781" y="2456561"/>
                  </a:lnTo>
                  <a:close/>
                </a:path>
                <a:path w="4822190" h="4635500">
                  <a:moveTo>
                    <a:pt x="1168400" y="2456561"/>
                  </a:moveTo>
                  <a:lnTo>
                    <a:pt x="1135126" y="2456561"/>
                  </a:lnTo>
                  <a:lnTo>
                    <a:pt x="1135126" y="2491867"/>
                  </a:lnTo>
                  <a:lnTo>
                    <a:pt x="1168400" y="2491867"/>
                  </a:lnTo>
                  <a:lnTo>
                    <a:pt x="1168400" y="2456561"/>
                  </a:lnTo>
                  <a:close/>
                </a:path>
                <a:path w="4822190" h="4635500">
                  <a:moveTo>
                    <a:pt x="988695" y="2517775"/>
                  </a:moveTo>
                  <a:lnTo>
                    <a:pt x="956182" y="2517775"/>
                  </a:lnTo>
                  <a:lnTo>
                    <a:pt x="956182" y="2552954"/>
                  </a:lnTo>
                  <a:lnTo>
                    <a:pt x="988695" y="2552954"/>
                  </a:lnTo>
                  <a:lnTo>
                    <a:pt x="988695" y="2517775"/>
                  </a:lnTo>
                  <a:close/>
                </a:path>
                <a:path w="4822190" h="4635500">
                  <a:moveTo>
                    <a:pt x="1109090" y="2517775"/>
                  </a:moveTo>
                  <a:lnTo>
                    <a:pt x="1073911" y="2517775"/>
                  </a:lnTo>
                  <a:lnTo>
                    <a:pt x="1073911" y="2552954"/>
                  </a:lnTo>
                  <a:lnTo>
                    <a:pt x="1109090" y="2552954"/>
                  </a:lnTo>
                  <a:lnTo>
                    <a:pt x="1109090" y="2517775"/>
                  </a:lnTo>
                  <a:close/>
                </a:path>
                <a:path w="4822190" h="4635500">
                  <a:moveTo>
                    <a:pt x="1288923" y="2517775"/>
                  </a:moveTo>
                  <a:lnTo>
                    <a:pt x="1253616" y="2517775"/>
                  </a:lnTo>
                  <a:lnTo>
                    <a:pt x="1253616" y="2552954"/>
                  </a:lnTo>
                  <a:lnTo>
                    <a:pt x="1288923" y="2552954"/>
                  </a:lnTo>
                  <a:lnTo>
                    <a:pt x="1288923" y="2517775"/>
                  </a:lnTo>
                  <a:close/>
                </a:path>
                <a:path w="4822190" h="4635500">
                  <a:moveTo>
                    <a:pt x="988695" y="2581656"/>
                  </a:moveTo>
                  <a:lnTo>
                    <a:pt x="956182" y="2581656"/>
                  </a:lnTo>
                  <a:lnTo>
                    <a:pt x="956182" y="2615057"/>
                  </a:lnTo>
                  <a:lnTo>
                    <a:pt x="988695" y="2615057"/>
                  </a:lnTo>
                  <a:lnTo>
                    <a:pt x="988695" y="2581656"/>
                  </a:lnTo>
                  <a:close/>
                </a:path>
                <a:path w="4822190" h="4635500">
                  <a:moveTo>
                    <a:pt x="1049781" y="2581656"/>
                  </a:moveTo>
                  <a:lnTo>
                    <a:pt x="1014602" y="2581656"/>
                  </a:lnTo>
                  <a:lnTo>
                    <a:pt x="1014602" y="2615057"/>
                  </a:lnTo>
                  <a:lnTo>
                    <a:pt x="1049781" y="2615057"/>
                  </a:lnTo>
                  <a:lnTo>
                    <a:pt x="1049781" y="2581656"/>
                  </a:lnTo>
                  <a:close/>
                </a:path>
                <a:path w="4822190" h="4635500">
                  <a:moveTo>
                    <a:pt x="988695" y="2642743"/>
                  </a:moveTo>
                  <a:lnTo>
                    <a:pt x="956182" y="2642743"/>
                  </a:lnTo>
                  <a:lnTo>
                    <a:pt x="956182" y="2676144"/>
                  </a:lnTo>
                  <a:lnTo>
                    <a:pt x="988695" y="2676144"/>
                  </a:lnTo>
                  <a:lnTo>
                    <a:pt x="988695" y="2642743"/>
                  </a:lnTo>
                  <a:close/>
                </a:path>
                <a:path w="4822190" h="4635500">
                  <a:moveTo>
                    <a:pt x="1229613" y="2642743"/>
                  </a:moveTo>
                  <a:lnTo>
                    <a:pt x="1073911" y="2642743"/>
                  </a:lnTo>
                  <a:lnTo>
                    <a:pt x="1073911" y="2676144"/>
                  </a:lnTo>
                  <a:lnTo>
                    <a:pt x="1229613" y="2676144"/>
                  </a:lnTo>
                  <a:lnTo>
                    <a:pt x="1229613" y="2642743"/>
                  </a:lnTo>
                  <a:close/>
                </a:path>
                <a:path w="4822190" h="4635500">
                  <a:moveTo>
                    <a:pt x="1288923" y="2642743"/>
                  </a:moveTo>
                  <a:lnTo>
                    <a:pt x="1253616" y="2642743"/>
                  </a:lnTo>
                  <a:lnTo>
                    <a:pt x="1253616" y="2676144"/>
                  </a:lnTo>
                  <a:lnTo>
                    <a:pt x="1288923" y="2676144"/>
                  </a:lnTo>
                  <a:lnTo>
                    <a:pt x="1288923" y="2642743"/>
                  </a:lnTo>
                  <a:close/>
                </a:path>
                <a:path w="4822190" h="4635500">
                  <a:moveTo>
                    <a:pt x="1049781" y="2704846"/>
                  </a:moveTo>
                  <a:lnTo>
                    <a:pt x="1014602" y="2704846"/>
                  </a:lnTo>
                  <a:lnTo>
                    <a:pt x="1014602" y="2737231"/>
                  </a:lnTo>
                  <a:lnTo>
                    <a:pt x="1049781" y="2737231"/>
                  </a:lnTo>
                  <a:lnTo>
                    <a:pt x="1049781" y="2704846"/>
                  </a:lnTo>
                  <a:close/>
                </a:path>
                <a:path w="4822190" h="4635500">
                  <a:moveTo>
                    <a:pt x="1049781" y="2766060"/>
                  </a:moveTo>
                  <a:lnTo>
                    <a:pt x="1014602" y="2766060"/>
                  </a:lnTo>
                  <a:lnTo>
                    <a:pt x="1014602" y="2798445"/>
                  </a:lnTo>
                  <a:lnTo>
                    <a:pt x="1049781" y="2798445"/>
                  </a:lnTo>
                  <a:lnTo>
                    <a:pt x="1049781" y="2766060"/>
                  </a:lnTo>
                  <a:close/>
                </a:path>
                <a:path w="4822190" h="4635500">
                  <a:moveTo>
                    <a:pt x="1168400" y="2766060"/>
                  </a:moveTo>
                  <a:lnTo>
                    <a:pt x="1135126" y="2766060"/>
                  </a:lnTo>
                  <a:lnTo>
                    <a:pt x="1135126" y="2798445"/>
                  </a:lnTo>
                  <a:lnTo>
                    <a:pt x="1168400" y="2798445"/>
                  </a:lnTo>
                  <a:lnTo>
                    <a:pt x="1168400" y="2766060"/>
                  </a:lnTo>
                  <a:close/>
                </a:path>
                <a:path w="4822190" h="4635500">
                  <a:moveTo>
                    <a:pt x="1288923" y="2766060"/>
                  </a:moveTo>
                  <a:lnTo>
                    <a:pt x="1253616" y="2766060"/>
                  </a:lnTo>
                  <a:lnTo>
                    <a:pt x="1253616" y="2798445"/>
                  </a:lnTo>
                  <a:lnTo>
                    <a:pt x="1288923" y="2798445"/>
                  </a:lnTo>
                  <a:lnTo>
                    <a:pt x="1288923" y="2766060"/>
                  </a:lnTo>
                  <a:close/>
                </a:path>
                <a:path w="4822190" h="4635500">
                  <a:moveTo>
                    <a:pt x="988695" y="2827147"/>
                  </a:moveTo>
                  <a:lnTo>
                    <a:pt x="956182" y="2827147"/>
                  </a:lnTo>
                  <a:lnTo>
                    <a:pt x="956182" y="2862326"/>
                  </a:lnTo>
                  <a:lnTo>
                    <a:pt x="988695" y="2862326"/>
                  </a:lnTo>
                  <a:lnTo>
                    <a:pt x="988695" y="2827147"/>
                  </a:lnTo>
                  <a:close/>
                </a:path>
                <a:path w="4822190" h="4635500">
                  <a:moveTo>
                    <a:pt x="1109090" y="2827147"/>
                  </a:moveTo>
                  <a:lnTo>
                    <a:pt x="1073911" y="2827147"/>
                  </a:lnTo>
                  <a:lnTo>
                    <a:pt x="1073911" y="2862326"/>
                  </a:lnTo>
                  <a:lnTo>
                    <a:pt x="1109090" y="2862326"/>
                  </a:lnTo>
                  <a:lnTo>
                    <a:pt x="1109090" y="2827147"/>
                  </a:lnTo>
                  <a:close/>
                </a:path>
                <a:path w="4822190" h="4635500">
                  <a:moveTo>
                    <a:pt x="1288923" y="2827147"/>
                  </a:moveTo>
                  <a:lnTo>
                    <a:pt x="1194307" y="2827147"/>
                  </a:lnTo>
                  <a:lnTo>
                    <a:pt x="1194307" y="2862326"/>
                  </a:lnTo>
                  <a:lnTo>
                    <a:pt x="1288923" y="2862326"/>
                  </a:lnTo>
                  <a:lnTo>
                    <a:pt x="1288923" y="2827147"/>
                  </a:lnTo>
                  <a:close/>
                </a:path>
                <a:path w="4822190" h="4635500">
                  <a:moveTo>
                    <a:pt x="1049781" y="2888234"/>
                  </a:moveTo>
                  <a:lnTo>
                    <a:pt x="956182" y="2888234"/>
                  </a:lnTo>
                  <a:lnTo>
                    <a:pt x="956182" y="2923540"/>
                  </a:lnTo>
                  <a:lnTo>
                    <a:pt x="1049781" y="2923540"/>
                  </a:lnTo>
                  <a:lnTo>
                    <a:pt x="1049781" y="2888234"/>
                  </a:lnTo>
                  <a:close/>
                </a:path>
                <a:path w="4822190" h="4635500">
                  <a:moveTo>
                    <a:pt x="1168400" y="2888234"/>
                  </a:moveTo>
                  <a:lnTo>
                    <a:pt x="1135126" y="2888234"/>
                  </a:lnTo>
                  <a:lnTo>
                    <a:pt x="1135126" y="2923540"/>
                  </a:lnTo>
                  <a:lnTo>
                    <a:pt x="1168400" y="2923540"/>
                  </a:lnTo>
                  <a:lnTo>
                    <a:pt x="1168400" y="2888234"/>
                  </a:lnTo>
                  <a:close/>
                </a:path>
                <a:path w="4822190" h="4635500">
                  <a:moveTo>
                    <a:pt x="1109090" y="2950337"/>
                  </a:moveTo>
                  <a:lnTo>
                    <a:pt x="1073911" y="2950337"/>
                  </a:lnTo>
                  <a:lnTo>
                    <a:pt x="1073911" y="2984627"/>
                  </a:lnTo>
                  <a:lnTo>
                    <a:pt x="1109090" y="2984627"/>
                  </a:lnTo>
                  <a:lnTo>
                    <a:pt x="1109090" y="2950337"/>
                  </a:lnTo>
                  <a:close/>
                </a:path>
                <a:path w="4822190" h="4635500">
                  <a:moveTo>
                    <a:pt x="1229613" y="2950337"/>
                  </a:moveTo>
                  <a:lnTo>
                    <a:pt x="1194307" y="2950337"/>
                  </a:lnTo>
                  <a:lnTo>
                    <a:pt x="1194307" y="2984627"/>
                  </a:lnTo>
                  <a:lnTo>
                    <a:pt x="1229613" y="2984627"/>
                  </a:lnTo>
                  <a:lnTo>
                    <a:pt x="1229613" y="2950337"/>
                  </a:lnTo>
                  <a:close/>
                </a:path>
                <a:path w="4822190" h="4635500">
                  <a:moveTo>
                    <a:pt x="1288923" y="2950337"/>
                  </a:moveTo>
                  <a:lnTo>
                    <a:pt x="1253616" y="2950337"/>
                  </a:lnTo>
                  <a:lnTo>
                    <a:pt x="1253616" y="2984627"/>
                  </a:lnTo>
                  <a:lnTo>
                    <a:pt x="1288923" y="2984627"/>
                  </a:lnTo>
                  <a:lnTo>
                    <a:pt x="1288923" y="2950337"/>
                  </a:lnTo>
                  <a:close/>
                </a:path>
                <a:path w="4822190" h="4635500">
                  <a:moveTo>
                    <a:pt x="988695" y="3011424"/>
                  </a:moveTo>
                  <a:lnTo>
                    <a:pt x="956182" y="3011424"/>
                  </a:lnTo>
                  <a:lnTo>
                    <a:pt x="956182" y="3046730"/>
                  </a:lnTo>
                  <a:lnTo>
                    <a:pt x="988695" y="3046730"/>
                  </a:lnTo>
                  <a:lnTo>
                    <a:pt x="988695" y="3011424"/>
                  </a:lnTo>
                  <a:close/>
                </a:path>
                <a:path w="4822190" h="4635500">
                  <a:moveTo>
                    <a:pt x="1049781" y="3011424"/>
                  </a:moveTo>
                  <a:lnTo>
                    <a:pt x="1014602" y="3011424"/>
                  </a:lnTo>
                  <a:lnTo>
                    <a:pt x="1014602" y="3046730"/>
                  </a:lnTo>
                  <a:lnTo>
                    <a:pt x="1049781" y="3046730"/>
                  </a:lnTo>
                  <a:lnTo>
                    <a:pt x="1049781" y="3011424"/>
                  </a:lnTo>
                  <a:close/>
                </a:path>
                <a:path w="4822190" h="4635500">
                  <a:moveTo>
                    <a:pt x="1109090" y="3011424"/>
                  </a:moveTo>
                  <a:lnTo>
                    <a:pt x="1073911" y="3011424"/>
                  </a:lnTo>
                  <a:lnTo>
                    <a:pt x="1073911" y="3046730"/>
                  </a:lnTo>
                  <a:lnTo>
                    <a:pt x="1109090" y="3046730"/>
                  </a:lnTo>
                  <a:lnTo>
                    <a:pt x="1109090" y="3011424"/>
                  </a:lnTo>
                  <a:close/>
                </a:path>
                <a:path w="4822190" h="4635500">
                  <a:moveTo>
                    <a:pt x="1288923" y="3011424"/>
                  </a:moveTo>
                  <a:lnTo>
                    <a:pt x="1253616" y="3011424"/>
                  </a:lnTo>
                  <a:lnTo>
                    <a:pt x="1253616" y="3046730"/>
                  </a:lnTo>
                  <a:lnTo>
                    <a:pt x="1288923" y="3046730"/>
                  </a:lnTo>
                  <a:lnTo>
                    <a:pt x="1288923" y="3011424"/>
                  </a:lnTo>
                  <a:close/>
                </a:path>
                <a:path w="4822190" h="4635500">
                  <a:moveTo>
                    <a:pt x="988695" y="3072638"/>
                  </a:moveTo>
                  <a:lnTo>
                    <a:pt x="956182" y="3072638"/>
                  </a:lnTo>
                  <a:lnTo>
                    <a:pt x="956182" y="3107817"/>
                  </a:lnTo>
                  <a:lnTo>
                    <a:pt x="988695" y="3107817"/>
                  </a:lnTo>
                  <a:lnTo>
                    <a:pt x="988695" y="3072638"/>
                  </a:lnTo>
                  <a:close/>
                </a:path>
                <a:path w="4822190" h="4635500">
                  <a:moveTo>
                    <a:pt x="1109090" y="3072638"/>
                  </a:moveTo>
                  <a:lnTo>
                    <a:pt x="1073911" y="3072638"/>
                  </a:lnTo>
                  <a:lnTo>
                    <a:pt x="1073911" y="3107817"/>
                  </a:lnTo>
                  <a:lnTo>
                    <a:pt x="1109090" y="3107817"/>
                  </a:lnTo>
                  <a:lnTo>
                    <a:pt x="1109090" y="3072638"/>
                  </a:lnTo>
                  <a:close/>
                </a:path>
                <a:path w="4822190" h="4635500">
                  <a:moveTo>
                    <a:pt x="1229613" y="3072638"/>
                  </a:moveTo>
                  <a:lnTo>
                    <a:pt x="1194307" y="3072638"/>
                  </a:lnTo>
                  <a:lnTo>
                    <a:pt x="1194307" y="3107817"/>
                  </a:lnTo>
                  <a:lnTo>
                    <a:pt x="1229613" y="3107817"/>
                  </a:lnTo>
                  <a:lnTo>
                    <a:pt x="1229613" y="3072638"/>
                  </a:lnTo>
                  <a:close/>
                </a:path>
                <a:path w="4822190" h="4635500">
                  <a:moveTo>
                    <a:pt x="1049781" y="3133725"/>
                  </a:moveTo>
                  <a:lnTo>
                    <a:pt x="1014602" y="3133725"/>
                  </a:lnTo>
                  <a:lnTo>
                    <a:pt x="1014602" y="3168904"/>
                  </a:lnTo>
                  <a:lnTo>
                    <a:pt x="1049781" y="3168904"/>
                  </a:lnTo>
                  <a:lnTo>
                    <a:pt x="1049781" y="3133725"/>
                  </a:lnTo>
                  <a:close/>
                </a:path>
                <a:path w="4822190" h="4635500">
                  <a:moveTo>
                    <a:pt x="1168400" y="3133725"/>
                  </a:moveTo>
                  <a:lnTo>
                    <a:pt x="1135126" y="3133725"/>
                  </a:lnTo>
                  <a:lnTo>
                    <a:pt x="1135126" y="3168904"/>
                  </a:lnTo>
                  <a:lnTo>
                    <a:pt x="1168400" y="3168904"/>
                  </a:lnTo>
                  <a:lnTo>
                    <a:pt x="1168400" y="3133725"/>
                  </a:lnTo>
                  <a:close/>
                </a:path>
                <a:path w="4822190" h="4635500">
                  <a:moveTo>
                    <a:pt x="1288923" y="3133725"/>
                  </a:moveTo>
                  <a:lnTo>
                    <a:pt x="1253616" y="3133725"/>
                  </a:lnTo>
                  <a:lnTo>
                    <a:pt x="1253616" y="3168904"/>
                  </a:lnTo>
                  <a:lnTo>
                    <a:pt x="1288923" y="3168904"/>
                  </a:lnTo>
                  <a:lnTo>
                    <a:pt x="1288923" y="3133725"/>
                  </a:lnTo>
                  <a:close/>
                </a:path>
                <a:path w="4822190" h="4635500">
                  <a:moveTo>
                    <a:pt x="988695" y="3195828"/>
                  </a:moveTo>
                  <a:lnTo>
                    <a:pt x="956182" y="3195828"/>
                  </a:lnTo>
                  <a:lnTo>
                    <a:pt x="956182" y="3230118"/>
                  </a:lnTo>
                  <a:lnTo>
                    <a:pt x="988695" y="3230118"/>
                  </a:lnTo>
                  <a:lnTo>
                    <a:pt x="988695" y="3195828"/>
                  </a:lnTo>
                  <a:close/>
                </a:path>
                <a:path w="4822190" h="4635500">
                  <a:moveTo>
                    <a:pt x="1109090" y="3195828"/>
                  </a:moveTo>
                  <a:lnTo>
                    <a:pt x="1073911" y="3195828"/>
                  </a:lnTo>
                  <a:lnTo>
                    <a:pt x="1073911" y="3230118"/>
                  </a:lnTo>
                  <a:lnTo>
                    <a:pt x="1109090" y="3230118"/>
                  </a:lnTo>
                  <a:lnTo>
                    <a:pt x="1109090" y="3195828"/>
                  </a:lnTo>
                  <a:close/>
                </a:path>
                <a:path w="4822190" h="4635500">
                  <a:moveTo>
                    <a:pt x="1352803" y="1904492"/>
                  </a:moveTo>
                  <a:lnTo>
                    <a:pt x="1317625" y="1904492"/>
                  </a:lnTo>
                  <a:lnTo>
                    <a:pt x="1317625" y="1937893"/>
                  </a:lnTo>
                  <a:lnTo>
                    <a:pt x="1352803" y="1937893"/>
                  </a:lnTo>
                  <a:lnTo>
                    <a:pt x="1352803" y="1904492"/>
                  </a:lnTo>
                  <a:close/>
                </a:path>
                <a:path w="4822190" h="4635500">
                  <a:moveTo>
                    <a:pt x="1412112" y="1904492"/>
                  </a:moveTo>
                  <a:lnTo>
                    <a:pt x="1376933" y="1904492"/>
                  </a:lnTo>
                  <a:lnTo>
                    <a:pt x="1376933" y="1937893"/>
                  </a:lnTo>
                  <a:lnTo>
                    <a:pt x="1412112" y="1937893"/>
                  </a:lnTo>
                  <a:lnTo>
                    <a:pt x="1412112" y="1904492"/>
                  </a:lnTo>
                  <a:close/>
                </a:path>
                <a:path w="4822190" h="4635500">
                  <a:moveTo>
                    <a:pt x="1532508" y="1904492"/>
                  </a:moveTo>
                  <a:lnTo>
                    <a:pt x="1497329" y="1904492"/>
                  </a:lnTo>
                  <a:lnTo>
                    <a:pt x="1497329" y="1937893"/>
                  </a:lnTo>
                  <a:lnTo>
                    <a:pt x="1532508" y="1937893"/>
                  </a:lnTo>
                  <a:lnTo>
                    <a:pt x="1532508" y="1904492"/>
                  </a:lnTo>
                  <a:close/>
                </a:path>
                <a:path w="4822190" h="4635500">
                  <a:moveTo>
                    <a:pt x="1591817" y="1904492"/>
                  </a:moveTo>
                  <a:lnTo>
                    <a:pt x="1556638" y="1904492"/>
                  </a:lnTo>
                  <a:lnTo>
                    <a:pt x="1556638" y="1937893"/>
                  </a:lnTo>
                  <a:lnTo>
                    <a:pt x="1591817" y="1937893"/>
                  </a:lnTo>
                  <a:lnTo>
                    <a:pt x="1591817" y="1904492"/>
                  </a:lnTo>
                  <a:close/>
                </a:path>
                <a:path w="4822190" h="4635500">
                  <a:moveTo>
                    <a:pt x="1650237" y="1904492"/>
                  </a:moveTo>
                  <a:lnTo>
                    <a:pt x="1617852" y="1904492"/>
                  </a:lnTo>
                  <a:lnTo>
                    <a:pt x="1617852" y="1937893"/>
                  </a:lnTo>
                  <a:lnTo>
                    <a:pt x="1650237" y="1937893"/>
                  </a:lnTo>
                  <a:lnTo>
                    <a:pt x="1650237" y="1904492"/>
                  </a:lnTo>
                  <a:close/>
                </a:path>
                <a:path w="4822190" h="4635500">
                  <a:moveTo>
                    <a:pt x="1352803" y="1965706"/>
                  </a:moveTo>
                  <a:lnTo>
                    <a:pt x="1317625" y="1965706"/>
                  </a:lnTo>
                  <a:lnTo>
                    <a:pt x="1317625" y="1998980"/>
                  </a:lnTo>
                  <a:lnTo>
                    <a:pt x="1352803" y="1998980"/>
                  </a:lnTo>
                  <a:lnTo>
                    <a:pt x="1352803" y="1965706"/>
                  </a:lnTo>
                  <a:close/>
                </a:path>
                <a:path w="4822190" h="4635500">
                  <a:moveTo>
                    <a:pt x="1470532" y="1965706"/>
                  </a:moveTo>
                  <a:lnTo>
                    <a:pt x="1438021" y="1965706"/>
                  </a:lnTo>
                  <a:lnTo>
                    <a:pt x="1438021" y="1998980"/>
                  </a:lnTo>
                  <a:lnTo>
                    <a:pt x="1470532" y="1998980"/>
                  </a:lnTo>
                  <a:lnTo>
                    <a:pt x="1470532" y="1965706"/>
                  </a:lnTo>
                  <a:close/>
                </a:path>
                <a:path w="4822190" h="4635500">
                  <a:moveTo>
                    <a:pt x="1591817" y="1965706"/>
                  </a:moveTo>
                  <a:lnTo>
                    <a:pt x="1556638" y="1965706"/>
                  </a:lnTo>
                  <a:lnTo>
                    <a:pt x="1556638" y="1998980"/>
                  </a:lnTo>
                  <a:lnTo>
                    <a:pt x="1591817" y="1998980"/>
                  </a:lnTo>
                  <a:lnTo>
                    <a:pt x="1591817" y="1965706"/>
                  </a:lnTo>
                  <a:close/>
                </a:path>
                <a:path w="4822190" h="4635500">
                  <a:moveTo>
                    <a:pt x="1532508" y="2027682"/>
                  </a:moveTo>
                  <a:lnTo>
                    <a:pt x="1376933" y="2027682"/>
                  </a:lnTo>
                  <a:lnTo>
                    <a:pt x="1376933" y="2060194"/>
                  </a:lnTo>
                  <a:lnTo>
                    <a:pt x="1532508" y="2060194"/>
                  </a:lnTo>
                  <a:lnTo>
                    <a:pt x="1532508" y="2027682"/>
                  </a:lnTo>
                  <a:close/>
                </a:path>
                <a:path w="4822190" h="4635500">
                  <a:moveTo>
                    <a:pt x="1650237" y="2027682"/>
                  </a:moveTo>
                  <a:lnTo>
                    <a:pt x="1617852" y="2027682"/>
                  </a:lnTo>
                  <a:lnTo>
                    <a:pt x="1617852" y="2060194"/>
                  </a:lnTo>
                  <a:lnTo>
                    <a:pt x="1650237" y="2060194"/>
                  </a:lnTo>
                  <a:lnTo>
                    <a:pt x="1650237" y="2027682"/>
                  </a:lnTo>
                  <a:close/>
                </a:path>
                <a:path w="4822190" h="4635500">
                  <a:moveTo>
                    <a:pt x="1352803" y="2088896"/>
                  </a:moveTo>
                  <a:lnTo>
                    <a:pt x="1317625" y="2088896"/>
                  </a:lnTo>
                  <a:lnTo>
                    <a:pt x="1317625" y="2121281"/>
                  </a:lnTo>
                  <a:lnTo>
                    <a:pt x="1352803" y="2121281"/>
                  </a:lnTo>
                  <a:lnTo>
                    <a:pt x="1352803" y="2088896"/>
                  </a:lnTo>
                  <a:close/>
                </a:path>
                <a:path w="4822190" h="4635500">
                  <a:moveTo>
                    <a:pt x="1591817" y="2088896"/>
                  </a:moveTo>
                  <a:lnTo>
                    <a:pt x="1497329" y="2088896"/>
                  </a:lnTo>
                  <a:lnTo>
                    <a:pt x="1497329" y="2121281"/>
                  </a:lnTo>
                  <a:lnTo>
                    <a:pt x="1591817" y="2121281"/>
                  </a:lnTo>
                  <a:lnTo>
                    <a:pt x="1591817" y="2088896"/>
                  </a:lnTo>
                  <a:close/>
                </a:path>
                <a:path w="4822190" h="4635500">
                  <a:moveTo>
                    <a:pt x="1650237" y="2088896"/>
                  </a:moveTo>
                  <a:lnTo>
                    <a:pt x="1617852" y="2088896"/>
                  </a:lnTo>
                  <a:lnTo>
                    <a:pt x="1617852" y="2121281"/>
                  </a:lnTo>
                  <a:lnTo>
                    <a:pt x="1650237" y="2121281"/>
                  </a:lnTo>
                  <a:lnTo>
                    <a:pt x="1650237" y="2088896"/>
                  </a:lnTo>
                  <a:close/>
                </a:path>
                <a:path w="4822190" h="4635500">
                  <a:moveTo>
                    <a:pt x="1352803" y="2149983"/>
                  </a:moveTo>
                  <a:lnTo>
                    <a:pt x="1317625" y="2149983"/>
                  </a:lnTo>
                  <a:lnTo>
                    <a:pt x="1317625" y="2185162"/>
                  </a:lnTo>
                  <a:lnTo>
                    <a:pt x="1352803" y="2185162"/>
                  </a:lnTo>
                  <a:lnTo>
                    <a:pt x="1352803" y="2149983"/>
                  </a:lnTo>
                  <a:close/>
                </a:path>
                <a:path w="4822190" h="4635500">
                  <a:moveTo>
                    <a:pt x="1470532" y="2149983"/>
                  </a:moveTo>
                  <a:lnTo>
                    <a:pt x="1376933" y="2149983"/>
                  </a:lnTo>
                  <a:lnTo>
                    <a:pt x="1376933" y="2185162"/>
                  </a:lnTo>
                  <a:lnTo>
                    <a:pt x="1470532" y="2185162"/>
                  </a:lnTo>
                  <a:lnTo>
                    <a:pt x="1470532" y="2149983"/>
                  </a:lnTo>
                  <a:close/>
                </a:path>
                <a:path w="4822190" h="4635500">
                  <a:moveTo>
                    <a:pt x="1532508" y="2149983"/>
                  </a:moveTo>
                  <a:lnTo>
                    <a:pt x="1497329" y="2149983"/>
                  </a:lnTo>
                  <a:lnTo>
                    <a:pt x="1497329" y="2185162"/>
                  </a:lnTo>
                  <a:lnTo>
                    <a:pt x="1532508" y="2185162"/>
                  </a:lnTo>
                  <a:lnTo>
                    <a:pt x="1532508" y="2149983"/>
                  </a:lnTo>
                  <a:close/>
                </a:path>
                <a:path w="4822190" h="4635500">
                  <a:moveTo>
                    <a:pt x="1650237" y="2149983"/>
                  </a:moveTo>
                  <a:lnTo>
                    <a:pt x="1617852" y="2149983"/>
                  </a:lnTo>
                  <a:lnTo>
                    <a:pt x="1617852" y="2185162"/>
                  </a:lnTo>
                  <a:lnTo>
                    <a:pt x="1650237" y="2185162"/>
                  </a:lnTo>
                  <a:lnTo>
                    <a:pt x="1650237" y="2149983"/>
                  </a:lnTo>
                  <a:close/>
                </a:path>
                <a:path w="4822190" h="4635500">
                  <a:moveTo>
                    <a:pt x="1352803" y="2211197"/>
                  </a:moveTo>
                  <a:lnTo>
                    <a:pt x="1317625" y="2211197"/>
                  </a:lnTo>
                  <a:lnTo>
                    <a:pt x="1317625" y="2246376"/>
                  </a:lnTo>
                  <a:lnTo>
                    <a:pt x="1352803" y="2246376"/>
                  </a:lnTo>
                  <a:lnTo>
                    <a:pt x="1352803" y="2211197"/>
                  </a:lnTo>
                  <a:close/>
                </a:path>
                <a:path w="4822190" h="4635500">
                  <a:moveTo>
                    <a:pt x="1470532" y="2211197"/>
                  </a:moveTo>
                  <a:lnTo>
                    <a:pt x="1438021" y="2211197"/>
                  </a:lnTo>
                  <a:lnTo>
                    <a:pt x="1438021" y="2246376"/>
                  </a:lnTo>
                  <a:lnTo>
                    <a:pt x="1470532" y="2246376"/>
                  </a:lnTo>
                  <a:lnTo>
                    <a:pt x="1470532" y="2211197"/>
                  </a:lnTo>
                  <a:close/>
                </a:path>
                <a:path w="4822190" h="4635500">
                  <a:moveTo>
                    <a:pt x="1591817" y="2211197"/>
                  </a:moveTo>
                  <a:lnTo>
                    <a:pt x="1492757" y="2211197"/>
                  </a:lnTo>
                  <a:lnTo>
                    <a:pt x="1492757" y="2246376"/>
                  </a:lnTo>
                  <a:lnTo>
                    <a:pt x="1591817" y="2246376"/>
                  </a:lnTo>
                  <a:lnTo>
                    <a:pt x="1591817" y="2211197"/>
                  </a:lnTo>
                  <a:close/>
                </a:path>
                <a:path w="4822190" h="4635500">
                  <a:moveTo>
                    <a:pt x="1412112" y="2273173"/>
                  </a:moveTo>
                  <a:lnTo>
                    <a:pt x="1376933" y="2273173"/>
                  </a:lnTo>
                  <a:lnTo>
                    <a:pt x="1376933" y="2307463"/>
                  </a:lnTo>
                  <a:lnTo>
                    <a:pt x="1412112" y="2307463"/>
                  </a:lnTo>
                  <a:lnTo>
                    <a:pt x="1412112" y="2273173"/>
                  </a:lnTo>
                  <a:close/>
                </a:path>
                <a:path w="4822190" h="4635500">
                  <a:moveTo>
                    <a:pt x="1591817" y="2273173"/>
                  </a:moveTo>
                  <a:lnTo>
                    <a:pt x="1556638" y="2273173"/>
                  </a:lnTo>
                  <a:lnTo>
                    <a:pt x="1556638" y="2307463"/>
                  </a:lnTo>
                  <a:lnTo>
                    <a:pt x="1591817" y="2307463"/>
                  </a:lnTo>
                  <a:lnTo>
                    <a:pt x="1591817" y="2273173"/>
                  </a:lnTo>
                  <a:close/>
                </a:path>
                <a:path w="4822190" h="4635500">
                  <a:moveTo>
                    <a:pt x="1650237" y="2273173"/>
                  </a:moveTo>
                  <a:lnTo>
                    <a:pt x="1617852" y="2273173"/>
                  </a:lnTo>
                  <a:lnTo>
                    <a:pt x="1617852" y="2307463"/>
                  </a:lnTo>
                  <a:lnTo>
                    <a:pt x="1650237" y="2307463"/>
                  </a:lnTo>
                  <a:lnTo>
                    <a:pt x="1650237" y="2273173"/>
                  </a:lnTo>
                  <a:close/>
                </a:path>
                <a:path w="4822190" h="4635500">
                  <a:moveTo>
                    <a:pt x="1352803" y="2334387"/>
                  </a:moveTo>
                  <a:lnTo>
                    <a:pt x="1317625" y="2334387"/>
                  </a:lnTo>
                  <a:lnTo>
                    <a:pt x="1317625" y="2369566"/>
                  </a:lnTo>
                  <a:lnTo>
                    <a:pt x="1352803" y="2369566"/>
                  </a:lnTo>
                  <a:lnTo>
                    <a:pt x="1352803" y="2334387"/>
                  </a:lnTo>
                  <a:close/>
                </a:path>
                <a:path w="4822190" h="4635500">
                  <a:moveTo>
                    <a:pt x="1470532" y="2334387"/>
                  </a:moveTo>
                  <a:lnTo>
                    <a:pt x="1438021" y="2334387"/>
                  </a:lnTo>
                  <a:lnTo>
                    <a:pt x="1438021" y="2369566"/>
                  </a:lnTo>
                  <a:lnTo>
                    <a:pt x="1470532" y="2369566"/>
                  </a:lnTo>
                  <a:lnTo>
                    <a:pt x="1470532" y="2334387"/>
                  </a:lnTo>
                  <a:close/>
                </a:path>
                <a:path w="4822190" h="4635500">
                  <a:moveTo>
                    <a:pt x="1532508" y="2334387"/>
                  </a:moveTo>
                  <a:lnTo>
                    <a:pt x="1497329" y="2334387"/>
                  </a:lnTo>
                  <a:lnTo>
                    <a:pt x="1497329" y="2369566"/>
                  </a:lnTo>
                  <a:lnTo>
                    <a:pt x="1532508" y="2369566"/>
                  </a:lnTo>
                  <a:lnTo>
                    <a:pt x="1532508" y="2334387"/>
                  </a:lnTo>
                  <a:close/>
                </a:path>
                <a:path w="4822190" h="4635500">
                  <a:moveTo>
                    <a:pt x="1650237" y="2334387"/>
                  </a:moveTo>
                  <a:lnTo>
                    <a:pt x="1617852" y="2334387"/>
                  </a:lnTo>
                  <a:lnTo>
                    <a:pt x="1617852" y="2369566"/>
                  </a:lnTo>
                  <a:lnTo>
                    <a:pt x="1650237" y="2369566"/>
                  </a:lnTo>
                  <a:lnTo>
                    <a:pt x="1650237" y="2334387"/>
                  </a:lnTo>
                  <a:close/>
                </a:path>
                <a:path w="4822190" h="4635500">
                  <a:moveTo>
                    <a:pt x="1412112" y="2395474"/>
                  </a:moveTo>
                  <a:lnTo>
                    <a:pt x="1376933" y="2395474"/>
                  </a:lnTo>
                  <a:lnTo>
                    <a:pt x="1376933" y="2430653"/>
                  </a:lnTo>
                  <a:lnTo>
                    <a:pt x="1412112" y="2430653"/>
                  </a:lnTo>
                  <a:lnTo>
                    <a:pt x="1412112" y="2395474"/>
                  </a:lnTo>
                  <a:close/>
                </a:path>
                <a:path w="4822190" h="4635500">
                  <a:moveTo>
                    <a:pt x="1532508" y="2395474"/>
                  </a:moveTo>
                  <a:lnTo>
                    <a:pt x="1497329" y="2395474"/>
                  </a:lnTo>
                  <a:lnTo>
                    <a:pt x="1497329" y="2430653"/>
                  </a:lnTo>
                  <a:lnTo>
                    <a:pt x="1532508" y="2430653"/>
                  </a:lnTo>
                  <a:lnTo>
                    <a:pt x="1532508" y="2395474"/>
                  </a:lnTo>
                  <a:close/>
                </a:path>
                <a:path w="4822190" h="4635500">
                  <a:moveTo>
                    <a:pt x="1591817" y="2395474"/>
                  </a:moveTo>
                  <a:lnTo>
                    <a:pt x="1556638" y="2395474"/>
                  </a:lnTo>
                  <a:lnTo>
                    <a:pt x="1556638" y="2430653"/>
                  </a:lnTo>
                  <a:lnTo>
                    <a:pt x="1591817" y="2430653"/>
                  </a:lnTo>
                  <a:lnTo>
                    <a:pt x="1591817" y="2395474"/>
                  </a:lnTo>
                  <a:close/>
                </a:path>
                <a:path w="4822190" h="4635500">
                  <a:moveTo>
                    <a:pt x="1650237" y="2395474"/>
                  </a:moveTo>
                  <a:lnTo>
                    <a:pt x="1617852" y="2395474"/>
                  </a:lnTo>
                  <a:lnTo>
                    <a:pt x="1617852" y="2430653"/>
                  </a:lnTo>
                  <a:lnTo>
                    <a:pt x="1650237" y="2430653"/>
                  </a:lnTo>
                  <a:lnTo>
                    <a:pt x="1650237" y="2395474"/>
                  </a:lnTo>
                  <a:close/>
                </a:path>
                <a:path w="4822190" h="4635500">
                  <a:moveTo>
                    <a:pt x="1470532" y="2456561"/>
                  </a:moveTo>
                  <a:lnTo>
                    <a:pt x="1317625" y="2456561"/>
                  </a:lnTo>
                  <a:lnTo>
                    <a:pt x="1317625" y="2491867"/>
                  </a:lnTo>
                  <a:lnTo>
                    <a:pt x="1470532" y="2491867"/>
                  </a:lnTo>
                  <a:lnTo>
                    <a:pt x="1470532" y="2456561"/>
                  </a:lnTo>
                  <a:close/>
                </a:path>
                <a:path w="4822190" h="4635500">
                  <a:moveTo>
                    <a:pt x="1532508" y="2456561"/>
                  </a:moveTo>
                  <a:lnTo>
                    <a:pt x="1497329" y="2456561"/>
                  </a:lnTo>
                  <a:lnTo>
                    <a:pt x="1497329" y="2491867"/>
                  </a:lnTo>
                  <a:lnTo>
                    <a:pt x="1532508" y="2491867"/>
                  </a:lnTo>
                  <a:lnTo>
                    <a:pt x="1532508" y="2456561"/>
                  </a:lnTo>
                  <a:close/>
                </a:path>
                <a:path w="4822190" h="4635500">
                  <a:moveTo>
                    <a:pt x="1650237" y="2456561"/>
                  </a:moveTo>
                  <a:lnTo>
                    <a:pt x="1617852" y="2456561"/>
                  </a:lnTo>
                  <a:lnTo>
                    <a:pt x="1617852" y="2491867"/>
                  </a:lnTo>
                  <a:lnTo>
                    <a:pt x="1650237" y="2491867"/>
                  </a:lnTo>
                  <a:lnTo>
                    <a:pt x="1650237" y="2456561"/>
                  </a:lnTo>
                  <a:close/>
                </a:path>
                <a:path w="4822190" h="4635500">
                  <a:moveTo>
                    <a:pt x="1591817" y="2517775"/>
                  </a:moveTo>
                  <a:lnTo>
                    <a:pt x="1497329" y="2517775"/>
                  </a:lnTo>
                  <a:lnTo>
                    <a:pt x="1497329" y="2552954"/>
                  </a:lnTo>
                  <a:lnTo>
                    <a:pt x="1591817" y="2552954"/>
                  </a:lnTo>
                  <a:lnTo>
                    <a:pt x="1591817" y="2517775"/>
                  </a:lnTo>
                  <a:close/>
                </a:path>
                <a:path w="4822190" h="4635500">
                  <a:moveTo>
                    <a:pt x="1650237" y="2517775"/>
                  </a:moveTo>
                  <a:lnTo>
                    <a:pt x="1617852" y="2517775"/>
                  </a:lnTo>
                  <a:lnTo>
                    <a:pt x="1617852" y="2552954"/>
                  </a:lnTo>
                  <a:lnTo>
                    <a:pt x="1650237" y="2552954"/>
                  </a:lnTo>
                  <a:lnTo>
                    <a:pt x="1650237" y="2517775"/>
                  </a:lnTo>
                  <a:close/>
                </a:path>
                <a:path w="4822190" h="4635500">
                  <a:moveTo>
                    <a:pt x="1352803" y="2581656"/>
                  </a:moveTo>
                  <a:lnTo>
                    <a:pt x="1194307" y="2581656"/>
                  </a:lnTo>
                  <a:lnTo>
                    <a:pt x="1194307" y="2615057"/>
                  </a:lnTo>
                  <a:lnTo>
                    <a:pt x="1352803" y="2615057"/>
                  </a:lnTo>
                  <a:lnTo>
                    <a:pt x="1352803" y="2581656"/>
                  </a:lnTo>
                  <a:close/>
                </a:path>
                <a:path w="4822190" h="4635500">
                  <a:moveTo>
                    <a:pt x="1532508" y="2581656"/>
                  </a:moveTo>
                  <a:lnTo>
                    <a:pt x="1497329" y="2581656"/>
                  </a:lnTo>
                  <a:lnTo>
                    <a:pt x="1497329" y="2615057"/>
                  </a:lnTo>
                  <a:lnTo>
                    <a:pt x="1532508" y="2615057"/>
                  </a:lnTo>
                  <a:lnTo>
                    <a:pt x="1532508" y="2581656"/>
                  </a:lnTo>
                  <a:close/>
                </a:path>
                <a:path w="4822190" h="4635500">
                  <a:moveTo>
                    <a:pt x="1650237" y="2581656"/>
                  </a:moveTo>
                  <a:lnTo>
                    <a:pt x="1617852" y="2581656"/>
                  </a:lnTo>
                  <a:lnTo>
                    <a:pt x="1617852" y="2615057"/>
                  </a:lnTo>
                  <a:lnTo>
                    <a:pt x="1650237" y="2615057"/>
                  </a:lnTo>
                  <a:lnTo>
                    <a:pt x="1650237" y="2581656"/>
                  </a:lnTo>
                  <a:close/>
                </a:path>
                <a:path w="4822190" h="4635500">
                  <a:moveTo>
                    <a:pt x="1412112" y="2642743"/>
                  </a:moveTo>
                  <a:lnTo>
                    <a:pt x="1376933" y="2642743"/>
                  </a:lnTo>
                  <a:lnTo>
                    <a:pt x="1376933" y="2676144"/>
                  </a:lnTo>
                  <a:lnTo>
                    <a:pt x="1412112" y="2676144"/>
                  </a:lnTo>
                  <a:lnTo>
                    <a:pt x="1412112" y="2642743"/>
                  </a:lnTo>
                  <a:close/>
                </a:path>
                <a:path w="4822190" h="4635500">
                  <a:moveTo>
                    <a:pt x="1470532" y="2642743"/>
                  </a:moveTo>
                  <a:lnTo>
                    <a:pt x="1438021" y="2642743"/>
                  </a:lnTo>
                  <a:lnTo>
                    <a:pt x="1438021" y="2676144"/>
                  </a:lnTo>
                  <a:lnTo>
                    <a:pt x="1470532" y="2676144"/>
                  </a:lnTo>
                  <a:lnTo>
                    <a:pt x="1470532" y="2642743"/>
                  </a:lnTo>
                  <a:close/>
                </a:path>
                <a:path w="4822190" h="4635500">
                  <a:moveTo>
                    <a:pt x="1650237" y="2642743"/>
                  </a:moveTo>
                  <a:lnTo>
                    <a:pt x="1558543" y="2642743"/>
                  </a:lnTo>
                  <a:lnTo>
                    <a:pt x="1558543" y="2676144"/>
                  </a:lnTo>
                  <a:lnTo>
                    <a:pt x="1650237" y="2676144"/>
                  </a:lnTo>
                  <a:lnTo>
                    <a:pt x="1650237" y="2642743"/>
                  </a:lnTo>
                  <a:close/>
                </a:path>
                <a:path w="4822190" h="4635500">
                  <a:moveTo>
                    <a:pt x="1412112" y="2704846"/>
                  </a:moveTo>
                  <a:lnTo>
                    <a:pt x="1376933" y="2704846"/>
                  </a:lnTo>
                  <a:lnTo>
                    <a:pt x="1376933" y="2737231"/>
                  </a:lnTo>
                  <a:lnTo>
                    <a:pt x="1412112" y="2737231"/>
                  </a:lnTo>
                  <a:lnTo>
                    <a:pt x="1412112" y="2704846"/>
                  </a:lnTo>
                  <a:close/>
                </a:path>
                <a:path w="4822190" h="4635500">
                  <a:moveTo>
                    <a:pt x="1532508" y="2704846"/>
                  </a:moveTo>
                  <a:lnTo>
                    <a:pt x="1497329" y="2704846"/>
                  </a:lnTo>
                  <a:lnTo>
                    <a:pt x="1497329" y="2737231"/>
                  </a:lnTo>
                  <a:lnTo>
                    <a:pt x="1532508" y="2737231"/>
                  </a:lnTo>
                  <a:lnTo>
                    <a:pt x="1532508" y="2704846"/>
                  </a:lnTo>
                  <a:close/>
                </a:path>
                <a:path w="4822190" h="4635500">
                  <a:moveTo>
                    <a:pt x="1591817" y="2704846"/>
                  </a:moveTo>
                  <a:lnTo>
                    <a:pt x="1556638" y="2704846"/>
                  </a:lnTo>
                  <a:lnTo>
                    <a:pt x="1556638" y="2737231"/>
                  </a:lnTo>
                  <a:lnTo>
                    <a:pt x="1591817" y="2737231"/>
                  </a:lnTo>
                  <a:lnTo>
                    <a:pt x="1591817" y="2704846"/>
                  </a:lnTo>
                  <a:close/>
                </a:path>
                <a:path w="4822190" h="4635500">
                  <a:moveTo>
                    <a:pt x="1650237" y="2704846"/>
                  </a:moveTo>
                  <a:lnTo>
                    <a:pt x="1617852" y="2704846"/>
                  </a:lnTo>
                  <a:lnTo>
                    <a:pt x="1617852" y="2737231"/>
                  </a:lnTo>
                  <a:lnTo>
                    <a:pt x="1650237" y="2737231"/>
                  </a:lnTo>
                  <a:lnTo>
                    <a:pt x="1650237" y="2704846"/>
                  </a:lnTo>
                  <a:close/>
                </a:path>
                <a:path w="4822190" h="4635500">
                  <a:moveTo>
                    <a:pt x="1532508" y="2766060"/>
                  </a:moveTo>
                  <a:lnTo>
                    <a:pt x="1376933" y="2766060"/>
                  </a:lnTo>
                  <a:lnTo>
                    <a:pt x="1376933" y="2798445"/>
                  </a:lnTo>
                  <a:lnTo>
                    <a:pt x="1532508" y="2798445"/>
                  </a:lnTo>
                  <a:lnTo>
                    <a:pt x="1532508" y="2766060"/>
                  </a:lnTo>
                  <a:close/>
                </a:path>
                <a:path w="4822190" h="4635500">
                  <a:moveTo>
                    <a:pt x="1650237" y="2766060"/>
                  </a:moveTo>
                  <a:lnTo>
                    <a:pt x="1617852" y="2766060"/>
                  </a:lnTo>
                  <a:lnTo>
                    <a:pt x="1617852" y="2798445"/>
                  </a:lnTo>
                  <a:lnTo>
                    <a:pt x="1650237" y="2798445"/>
                  </a:lnTo>
                  <a:lnTo>
                    <a:pt x="1650237" y="2766060"/>
                  </a:lnTo>
                  <a:close/>
                </a:path>
                <a:path w="4822190" h="4635500">
                  <a:moveTo>
                    <a:pt x="1352803" y="2827147"/>
                  </a:moveTo>
                  <a:lnTo>
                    <a:pt x="1317625" y="2827147"/>
                  </a:lnTo>
                  <a:lnTo>
                    <a:pt x="1317625" y="2862326"/>
                  </a:lnTo>
                  <a:lnTo>
                    <a:pt x="1352803" y="2862326"/>
                  </a:lnTo>
                  <a:lnTo>
                    <a:pt x="1352803" y="2827147"/>
                  </a:lnTo>
                  <a:close/>
                </a:path>
                <a:path w="4822190" h="4635500">
                  <a:moveTo>
                    <a:pt x="1650237" y="2827147"/>
                  </a:moveTo>
                  <a:lnTo>
                    <a:pt x="1617852" y="2827147"/>
                  </a:lnTo>
                  <a:lnTo>
                    <a:pt x="1617852" y="2862326"/>
                  </a:lnTo>
                  <a:lnTo>
                    <a:pt x="1650237" y="2862326"/>
                  </a:lnTo>
                  <a:lnTo>
                    <a:pt x="1650237" y="2827147"/>
                  </a:lnTo>
                  <a:close/>
                </a:path>
                <a:path w="4822190" h="4635500">
                  <a:moveTo>
                    <a:pt x="1352803" y="2888234"/>
                  </a:moveTo>
                  <a:lnTo>
                    <a:pt x="1317625" y="2888234"/>
                  </a:lnTo>
                  <a:lnTo>
                    <a:pt x="1317625" y="2923540"/>
                  </a:lnTo>
                  <a:lnTo>
                    <a:pt x="1352803" y="2923540"/>
                  </a:lnTo>
                  <a:lnTo>
                    <a:pt x="1352803" y="2888234"/>
                  </a:lnTo>
                  <a:close/>
                </a:path>
                <a:path w="4822190" h="4635500">
                  <a:moveTo>
                    <a:pt x="1412112" y="2888234"/>
                  </a:moveTo>
                  <a:lnTo>
                    <a:pt x="1376933" y="2888234"/>
                  </a:lnTo>
                  <a:lnTo>
                    <a:pt x="1376933" y="2923540"/>
                  </a:lnTo>
                  <a:lnTo>
                    <a:pt x="1412112" y="2923540"/>
                  </a:lnTo>
                  <a:lnTo>
                    <a:pt x="1412112" y="2888234"/>
                  </a:lnTo>
                  <a:close/>
                </a:path>
                <a:path w="4822190" h="4635500">
                  <a:moveTo>
                    <a:pt x="1532508" y="2888234"/>
                  </a:moveTo>
                  <a:lnTo>
                    <a:pt x="1497329" y="2888234"/>
                  </a:lnTo>
                  <a:lnTo>
                    <a:pt x="1497329" y="2923540"/>
                  </a:lnTo>
                  <a:lnTo>
                    <a:pt x="1532508" y="2923540"/>
                  </a:lnTo>
                  <a:lnTo>
                    <a:pt x="1532508" y="2888234"/>
                  </a:lnTo>
                  <a:close/>
                </a:path>
                <a:path w="4822190" h="4635500">
                  <a:moveTo>
                    <a:pt x="1650237" y="2888234"/>
                  </a:moveTo>
                  <a:lnTo>
                    <a:pt x="1558543" y="2888234"/>
                  </a:lnTo>
                  <a:lnTo>
                    <a:pt x="1558543" y="2923540"/>
                  </a:lnTo>
                  <a:lnTo>
                    <a:pt x="1650237" y="2923540"/>
                  </a:lnTo>
                  <a:lnTo>
                    <a:pt x="1650237" y="2888234"/>
                  </a:lnTo>
                  <a:close/>
                </a:path>
                <a:path w="4822190" h="4635500">
                  <a:moveTo>
                    <a:pt x="1470532" y="2950337"/>
                  </a:moveTo>
                  <a:lnTo>
                    <a:pt x="1438021" y="2950337"/>
                  </a:lnTo>
                  <a:lnTo>
                    <a:pt x="1438021" y="2984627"/>
                  </a:lnTo>
                  <a:lnTo>
                    <a:pt x="1470532" y="2984627"/>
                  </a:lnTo>
                  <a:lnTo>
                    <a:pt x="1470532" y="2950337"/>
                  </a:lnTo>
                  <a:close/>
                </a:path>
                <a:path w="4822190" h="4635500">
                  <a:moveTo>
                    <a:pt x="1591817" y="2950337"/>
                  </a:moveTo>
                  <a:lnTo>
                    <a:pt x="1556638" y="2950337"/>
                  </a:lnTo>
                  <a:lnTo>
                    <a:pt x="1556638" y="2984627"/>
                  </a:lnTo>
                  <a:lnTo>
                    <a:pt x="1591817" y="2984627"/>
                  </a:lnTo>
                  <a:lnTo>
                    <a:pt x="1591817" y="2950337"/>
                  </a:lnTo>
                  <a:close/>
                </a:path>
                <a:path w="4822190" h="4635500">
                  <a:moveTo>
                    <a:pt x="1650237" y="2950337"/>
                  </a:moveTo>
                  <a:lnTo>
                    <a:pt x="1617852" y="2950337"/>
                  </a:lnTo>
                  <a:lnTo>
                    <a:pt x="1617852" y="2984627"/>
                  </a:lnTo>
                  <a:lnTo>
                    <a:pt x="1650237" y="2984627"/>
                  </a:lnTo>
                  <a:lnTo>
                    <a:pt x="1650237" y="2950337"/>
                  </a:lnTo>
                  <a:close/>
                </a:path>
                <a:path w="4822190" h="4635500">
                  <a:moveTo>
                    <a:pt x="1352803" y="3011424"/>
                  </a:moveTo>
                  <a:lnTo>
                    <a:pt x="1317625" y="3011424"/>
                  </a:lnTo>
                  <a:lnTo>
                    <a:pt x="1317625" y="3046730"/>
                  </a:lnTo>
                  <a:lnTo>
                    <a:pt x="1352803" y="3046730"/>
                  </a:lnTo>
                  <a:lnTo>
                    <a:pt x="1352803" y="3011424"/>
                  </a:lnTo>
                  <a:close/>
                </a:path>
                <a:path w="4822190" h="4635500">
                  <a:moveTo>
                    <a:pt x="1412112" y="3011424"/>
                  </a:moveTo>
                  <a:lnTo>
                    <a:pt x="1376933" y="3011424"/>
                  </a:lnTo>
                  <a:lnTo>
                    <a:pt x="1376933" y="3046730"/>
                  </a:lnTo>
                  <a:lnTo>
                    <a:pt x="1412112" y="3046730"/>
                  </a:lnTo>
                  <a:lnTo>
                    <a:pt x="1412112" y="3011424"/>
                  </a:lnTo>
                  <a:close/>
                </a:path>
                <a:path w="4822190" h="4635500">
                  <a:moveTo>
                    <a:pt x="1470532" y="3011424"/>
                  </a:moveTo>
                  <a:lnTo>
                    <a:pt x="1438021" y="3011424"/>
                  </a:lnTo>
                  <a:lnTo>
                    <a:pt x="1438021" y="3046730"/>
                  </a:lnTo>
                  <a:lnTo>
                    <a:pt x="1470532" y="3046730"/>
                  </a:lnTo>
                  <a:lnTo>
                    <a:pt x="1470532" y="3011424"/>
                  </a:lnTo>
                  <a:close/>
                </a:path>
                <a:path w="4822190" h="4635500">
                  <a:moveTo>
                    <a:pt x="1650237" y="3011424"/>
                  </a:moveTo>
                  <a:lnTo>
                    <a:pt x="1617852" y="3011424"/>
                  </a:lnTo>
                  <a:lnTo>
                    <a:pt x="1617852" y="3046730"/>
                  </a:lnTo>
                  <a:lnTo>
                    <a:pt x="1650237" y="3046730"/>
                  </a:lnTo>
                  <a:lnTo>
                    <a:pt x="1650237" y="3011424"/>
                  </a:lnTo>
                  <a:close/>
                </a:path>
                <a:path w="4822190" h="4635500">
                  <a:moveTo>
                    <a:pt x="1352803" y="3072638"/>
                  </a:moveTo>
                  <a:lnTo>
                    <a:pt x="1317625" y="3072638"/>
                  </a:lnTo>
                  <a:lnTo>
                    <a:pt x="1317625" y="3107817"/>
                  </a:lnTo>
                  <a:lnTo>
                    <a:pt x="1352803" y="3107817"/>
                  </a:lnTo>
                  <a:lnTo>
                    <a:pt x="1352803" y="3072638"/>
                  </a:lnTo>
                  <a:close/>
                </a:path>
                <a:path w="4822190" h="4635500">
                  <a:moveTo>
                    <a:pt x="1470532" y="3072638"/>
                  </a:moveTo>
                  <a:lnTo>
                    <a:pt x="1438021" y="3072638"/>
                  </a:lnTo>
                  <a:lnTo>
                    <a:pt x="1438021" y="3107817"/>
                  </a:lnTo>
                  <a:lnTo>
                    <a:pt x="1470532" y="3107817"/>
                  </a:lnTo>
                  <a:lnTo>
                    <a:pt x="1470532" y="3072638"/>
                  </a:lnTo>
                  <a:close/>
                </a:path>
                <a:path w="4822190" h="4635500">
                  <a:moveTo>
                    <a:pt x="1591817" y="3072638"/>
                  </a:moveTo>
                  <a:lnTo>
                    <a:pt x="1556638" y="3072638"/>
                  </a:lnTo>
                  <a:lnTo>
                    <a:pt x="1556638" y="3107817"/>
                  </a:lnTo>
                  <a:lnTo>
                    <a:pt x="1591817" y="3107817"/>
                  </a:lnTo>
                  <a:lnTo>
                    <a:pt x="1591817" y="3072638"/>
                  </a:lnTo>
                  <a:close/>
                </a:path>
                <a:path w="4822190" h="4635500">
                  <a:moveTo>
                    <a:pt x="1412112" y="3133725"/>
                  </a:moveTo>
                  <a:lnTo>
                    <a:pt x="1376933" y="3133725"/>
                  </a:lnTo>
                  <a:lnTo>
                    <a:pt x="1376933" y="3168904"/>
                  </a:lnTo>
                  <a:lnTo>
                    <a:pt x="1412112" y="3168904"/>
                  </a:lnTo>
                  <a:lnTo>
                    <a:pt x="1412112" y="3133725"/>
                  </a:lnTo>
                  <a:close/>
                </a:path>
                <a:path w="4822190" h="4635500">
                  <a:moveTo>
                    <a:pt x="1532508" y="3133725"/>
                  </a:moveTo>
                  <a:lnTo>
                    <a:pt x="1497329" y="3133725"/>
                  </a:lnTo>
                  <a:lnTo>
                    <a:pt x="1497329" y="3168904"/>
                  </a:lnTo>
                  <a:lnTo>
                    <a:pt x="1532508" y="3168904"/>
                  </a:lnTo>
                  <a:lnTo>
                    <a:pt x="1532508" y="3133725"/>
                  </a:lnTo>
                  <a:close/>
                </a:path>
                <a:path w="4822190" h="4635500">
                  <a:moveTo>
                    <a:pt x="1650237" y="3133725"/>
                  </a:moveTo>
                  <a:lnTo>
                    <a:pt x="1617852" y="3133725"/>
                  </a:lnTo>
                  <a:lnTo>
                    <a:pt x="1617852" y="3168904"/>
                  </a:lnTo>
                  <a:lnTo>
                    <a:pt x="1650237" y="3168904"/>
                  </a:lnTo>
                  <a:lnTo>
                    <a:pt x="1650237" y="3133725"/>
                  </a:lnTo>
                  <a:close/>
                </a:path>
                <a:path w="4822190" h="4635500">
                  <a:moveTo>
                    <a:pt x="1352803" y="3195828"/>
                  </a:moveTo>
                  <a:lnTo>
                    <a:pt x="1317625" y="3195828"/>
                  </a:lnTo>
                  <a:lnTo>
                    <a:pt x="1317625" y="3230118"/>
                  </a:lnTo>
                  <a:lnTo>
                    <a:pt x="1352803" y="3230118"/>
                  </a:lnTo>
                  <a:lnTo>
                    <a:pt x="1352803" y="3195828"/>
                  </a:lnTo>
                  <a:close/>
                </a:path>
                <a:path w="4822190" h="4635500">
                  <a:moveTo>
                    <a:pt x="1470532" y="3195828"/>
                  </a:moveTo>
                  <a:lnTo>
                    <a:pt x="1438021" y="3195828"/>
                  </a:lnTo>
                  <a:lnTo>
                    <a:pt x="1438021" y="3230118"/>
                  </a:lnTo>
                  <a:lnTo>
                    <a:pt x="1470532" y="3230118"/>
                  </a:lnTo>
                  <a:lnTo>
                    <a:pt x="1470532" y="3195828"/>
                  </a:lnTo>
                  <a:close/>
                </a:path>
                <a:path w="4822190" h="4635500">
                  <a:moveTo>
                    <a:pt x="1650237" y="3195828"/>
                  </a:moveTo>
                  <a:lnTo>
                    <a:pt x="1617852" y="3195828"/>
                  </a:lnTo>
                  <a:lnTo>
                    <a:pt x="1617852" y="3230118"/>
                  </a:lnTo>
                  <a:lnTo>
                    <a:pt x="1650237" y="3230118"/>
                  </a:lnTo>
                  <a:lnTo>
                    <a:pt x="1650237" y="3195828"/>
                  </a:lnTo>
                  <a:close/>
                </a:path>
                <a:path w="4822190" h="4635500">
                  <a:moveTo>
                    <a:pt x="1109090" y="3256915"/>
                  </a:moveTo>
                  <a:lnTo>
                    <a:pt x="1073911" y="3256915"/>
                  </a:lnTo>
                  <a:lnTo>
                    <a:pt x="1073911" y="3289427"/>
                  </a:lnTo>
                  <a:lnTo>
                    <a:pt x="1109090" y="3289427"/>
                  </a:lnTo>
                  <a:lnTo>
                    <a:pt x="1109090" y="3256915"/>
                  </a:lnTo>
                  <a:close/>
                </a:path>
                <a:path w="4822190" h="4635500">
                  <a:moveTo>
                    <a:pt x="1288923" y="3256915"/>
                  </a:moveTo>
                  <a:lnTo>
                    <a:pt x="1253616" y="3256915"/>
                  </a:lnTo>
                  <a:lnTo>
                    <a:pt x="1253616" y="3289427"/>
                  </a:lnTo>
                  <a:lnTo>
                    <a:pt x="1288923" y="3289427"/>
                  </a:lnTo>
                  <a:lnTo>
                    <a:pt x="1288923" y="3256915"/>
                  </a:lnTo>
                  <a:close/>
                </a:path>
                <a:path w="4822190" h="4635500">
                  <a:moveTo>
                    <a:pt x="1352803" y="3256915"/>
                  </a:moveTo>
                  <a:lnTo>
                    <a:pt x="1317625" y="3256915"/>
                  </a:lnTo>
                  <a:lnTo>
                    <a:pt x="1317625" y="3289427"/>
                  </a:lnTo>
                  <a:lnTo>
                    <a:pt x="1352803" y="3289427"/>
                  </a:lnTo>
                  <a:lnTo>
                    <a:pt x="1352803" y="3256915"/>
                  </a:lnTo>
                  <a:close/>
                </a:path>
                <a:path w="4822190" h="4635500">
                  <a:moveTo>
                    <a:pt x="1470532" y="3256915"/>
                  </a:moveTo>
                  <a:lnTo>
                    <a:pt x="1438021" y="3256915"/>
                  </a:lnTo>
                  <a:lnTo>
                    <a:pt x="1438021" y="3289427"/>
                  </a:lnTo>
                  <a:lnTo>
                    <a:pt x="1470532" y="3289427"/>
                  </a:lnTo>
                  <a:lnTo>
                    <a:pt x="1470532" y="3256915"/>
                  </a:lnTo>
                  <a:close/>
                </a:path>
                <a:path w="4822190" h="4635500">
                  <a:moveTo>
                    <a:pt x="988695" y="3311652"/>
                  </a:moveTo>
                  <a:lnTo>
                    <a:pt x="956182" y="3311652"/>
                  </a:lnTo>
                  <a:lnTo>
                    <a:pt x="956182" y="3346831"/>
                  </a:lnTo>
                  <a:lnTo>
                    <a:pt x="988695" y="3346831"/>
                  </a:lnTo>
                  <a:lnTo>
                    <a:pt x="988695" y="3311652"/>
                  </a:lnTo>
                  <a:close/>
                </a:path>
                <a:path w="4822190" h="4635500">
                  <a:moveTo>
                    <a:pt x="1049781" y="3311652"/>
                  </a:moveTo>
                  <a:lnTo>
                    <a:pt x="1014602" y="3311652"/>
                  </a:lnTo>
                  <a:lnTo>
                    <a:pt x="1014602" y="3346831"/>
                  </a:lnTo>
                  <a:lnTo>
                    <a:pt x="1049781" y="3346831"/>
                  </a:lnTo>
                  <a:lnTo>
                    <a:pt x="1049781" y="3311652"/>
                  </a:lnTo>
                  <a:close/>
                </a:path>
                <a:path w="4822190" h="4635500">
                  <a:moveTo>
                    <a:pt x="1229613" y="3311652"/>
                  </a:moveTo>
                  <a:lnTo>
                    <a:pt x="1194307" y="3311652"/>
                  </a:lnTo>
                  <a:lnTo>
                    <a:pt x="1194307" y="3346831"/>
                  </a:lnTo>
                  <a:lnTo>
                    <a:pt x="1229613" y="3346831"/>
                  </a:lnTo>
                  <a:lnTo>
                    <a:pt x="1229613" y="3311652"/>
                  </a:lnTo>
                  <a:close/>
                </a:path>
                <a:path w="4822190" h="4635500">
                  <a:moveTo>
                    <a:pt x="1352803" y="3311652"/>
                  </a:moveTo>
                  <a:lnTo>
                    <a:pt x="1317625" y="3311652"/>
                  </a:lnTo>
                  <a:lnTo>
                    <a:pt x="1317625" y="3346831"/>
                  </a:lnTo>
                  <a:lnTo>
                    <a:pt x="1352803" y="3346831"/>
                  </a:lnTo>
                  <a:lnTo>
                    <a:pt x="1352803" y="3311652"/>
                  </a:lnTo>
                  <a:close/>
                </a:path>
                <a:path w="4822190" h="4635500">
                  <a:moveTo>
                    <a:pt x="1650237" y="3311652"/>
                  </a:moveTo>
                  <a:lnTo>
                    <a:pt x="1617852" y="3311652"/>
                  </a:lnTo>
                  <a:lnTo>
                    <a:pt x="1617852" y="3346831"/>
                  </a:lnTo>
                  <a:lnTo>
                    <a:pt x="1650237" y="3346831"/>
                  </a:lnTo>
                  <a:lnTo>
                    <a:pt x="1650237" y="3311652"/>
                  </a:lnTo>
                  <a:close/>
                </a:path>
                <a:path w="4822190" h="4635500">
                  <a:moveTo>
                    <a:pt x="1288923" y="3366262"/>
                  </a:moveTo>
                  <a:lnTo>
                    <a:pt x="1253616" y="3366262"/>
                  </a:lnTo>
                  <a:lnTo>
                    <a:pt x="1253616" y="3401466"/>
                  </a:lnTo>
                  <a:lnTo>
                    <a:pt x="1288923" y="3401466"/>
                  </a:lnTo>
                  <a:lnTo>
                    <a:pt x="1288923" y="3366262"/>
                  </a:lnTo>
                  <a:close/>
                </a:path>
                <a:path w="4822190" h="4635500">
                  <a:moveTo>
                    <a:pt x="1168400" y="3366262"/>
                  </a:moveTo>
                  <a:lnTo>
                    <a:pt x="1135126" y="3366262"/>
                  </a:lnTo>
                  <a:lnTo>
                    <a:pt x="1135126" y="3401466"/>
                  </a:lnTo>
                  <a:lnTo>
                    <a:pt x="1168400" y="3401466"/>
                  </a:lnTo>
                  <a:lnTo>
                    <a:pt x="1168400" y="3366262"/>
                  </a:lnTo>
                  <a:close/>
                </a:path>
                <a:path w="4822190" h="4635500">
                  <a:moveTo>
                    <a:pt x="1591817" y="3366262"/>
                  </a:moveTo>
                  <a:lnTo>
                    <a:pt x="1556638" y="3366262"/>
                  </a:lnTo>
                  <a:lnTo>
                    <a:pt x="1556638" y="3401466"/>
                  </a:lnTo>
                  <a:lnTo>
                    <a:pt x="1591817" y="3401466"/>
                  </a:lnTo>
                  <a:lnTo>
                    <a:pt x="1591817" y="3366262"/>
                  </a:lnTo>
                  <a:close/>
                </a:path>
                <a:path w="4822190" h="4635500">
                  <a:moveTo>
                    <a:pt x="1650237" y="3366262"/>
                  </a:moveTo>
                  <a:lnTo>
                    <a:pt x="1617852" y="3366262"/>
                  </a:lnTo>
                  <a:lnTo>
                    <a:pt x="1617852" y="3401466"/>
                  </a:lnTo>
                  <a:lnTo>
                    <a:pt x="1650237" y="3401466"/>
                  </a:lnTo>
                  <a:lnTo>
                    <a:pt x="1650237" y="3366262"/>
                  </a:lnTo>
                  <a:close/>
                </a:path>
                <a:path w="4822190" h="4635500">
                  <a:moveTo>
                    <a:pt x="988695" y="3420910"/>
                  </a:moveTo>
                  <a:lnTo>
                    <a:pt x="956182" y="3420910"/>
                  </a:lnTo>
                  <a:lnTo>
                    <a:pt x="956182" y="3456114"/>
                  </a:lnTo>
                  <a:lnTo>
                    <a:pt x="988695" y="3456114"/>
                  </a:lnTo>
                  <a:lnTo>
                    <a:pt x="988695" y="3420910"/>
                  </a:lnTo>
                  <a:close/>
                </a:path>
                <a:path w="4822190" h="4635500">
                  <a:moveTo>
                    <a:pt x="1412112" y="3420910"/>
                  </a:moveTo>
                  <a:lnTo>
                    <a:pt x="1376933" y="3420910"/>
                  </a:lnTo>
                  <a:lnTo>
                    <a:pt x="1376933" y="3456114"/>
                  </a:lnTo>
                  <a:lnTo>
                    <a:pt x="1412112" y="3456114"/>
                  </a:lnTo>
                  <a:lnTo>
                    <a:pt x="1412112" y="3420910"/>
                  </a:lnTo>
                  <a:close/>
                </a:path>
                <a:path w="4822190" h="4635500">
                  <a:moveTo>
                    <a:pt x="1109090" y="3420910"/>
                  </a:moveTo>
                  <a:lnTo>
                    <a:pt x="1073911" y="3420910"/>
                  </a:lnTo>
                  <a:lnTo>
                    <a:pt x="1073911" y="3456114"/>
                  </a:lnTo>
                  <a:lnTo>
                    <a:pt x="1109090" y="3456114"/>
                  </a:lnTo>
                  <a:lnTo>
                    <a:pt x="1109090" y="3420910"/>
                  </a:lnTo>
                  <a:close/>
                </a:path>
                <a:path w="4822190" h="4635500">
                  <a:moveTo>
                    <a:pt x="1532508" y="3420910"/>
                  </a:moveTo>
                  <a:lnTo>
                    <a:pt x="1497329" y="3420910"/>
                  </a:lnTo>
                  <a:lnTo>
                    <a:pt x="1497329" y="3456114"/>
                  </a:lnTo>
                  <a:lnTo>
                    <a:pt x="1532508" y="3456114"/>
                  </a:lnTo>
                  <a:lnTo>
                    <a:pt x="1532508" y="3420910"/>
                  </a:lnTo>
                  <a:close/>
                </a:path>
                <a:path w="4822190" h="4635500">
                  <a:moveTo>
                    <a:pt x="1650237" y="3420910"/>
                  </a:moveTo>
                  <a:lnTo>
                    <a:pt x="1617852" y="3420910"/>
                  </a:lnTo>
                  <a:lnTo>
                    <a:pt x="1617852" y="3456114"/>
                  </a:lnTo>
                  <a:lnTo>
                    <a:pt x="1650237" y="3456114"/>
                  </a:lnTo>
                  <a:lnTo>
                    <a:pt x="1650237" y="3420910"/>
                  </a:lnTo>
                  <a:close/>
                </a:path>
                <a:path w="4822190" h="4635500">
                  <a:moveTo>
                    <a:pt x="988695" y="3475570"/>
                  </a:moveTo>
                  <a:lnTo>
                    <a:pt x="956182" y="3475570"/>
                  </a:lnTo>
                  <a:lnTo>
                    <a:pt x="956182" y="3510762"/>
                  </a:lnTo>
                  <a:lnTo>
                    <a:pt x="988695" y="3510762"/>
                  </a:lnTo>
                  <a:lnTo>
                    <a:pt x="988695" y="3475570"/>
                  </a:lnTo>
                  <a:close/>
                </a:path>
                <a:path w="4822190" h="4635500">
                  <a:moveTo>
                    <a:pt x="1168400" y="3475570"/>
                  </a:moveTo>
                  <a:lnTo>
                    <a:pt x="1135126" y="3475570"/>
                  </a:lnTo>
                  <a:lnTo>
                    <a:pt x="1135126" y="3510762"/>
                  </a:lnTo>
                  <a:lnTo>
                    <a:pt x="1168400" y="3510762"/>
                  </a:lnTo>
                  <a:lnTo>
                    <a:pt x="1168400" y="3475570"/>
                  </a:lnTo>
                  <a:close/>
                </a:path>
                <a:path w="4822190" h="4635500">
                  <a:moveTo>
                    <a:pt x="1049781" y="3475570"/>
                  </a:moveTo>
                  <a:lnTo>
                    <a:pt x="1014602" y="3475570"/>
                  </a:lnTo>
                  <a:lnTo>
                    <a:pt x="1014602" y="3510762"/>
                  </a:lnTo>
                  <a:lnTo>
                    <a:pt x="1049781" y="3510762"/>
                  </a:lnTo>
                  <a:lnTo>
                    <a:pt x="1049781" y="3475570"/>
                  </a:lnTo>
                  <a:close/>
                </a:path>
                <a:path w="4822190" h="4635500">
                  <a:moveTo>
                    <a:pt x="1470532" y="3475570"/>
                  </a:moveTo>
                  <a:lnTo>
                    <a:pt x="1438021" y="3475570"/>
                  </a:lnTo>
                  <a:lnTo>
                    <a:pt x="1438021" y="3510762"/>
                  </a:lnTo>
                  <a:lnTo>
                    <a:pt x="1470532" y="3510762"/>
                  </a:lnTo>
                  <a:lnTo>
                    <a:pt x="1470532" y="3475570"/>
                  </a:lnTo>
                  <a:close/>
                </a:path>
                <a:path w="4822190" h="4635500">
                  <a:moveTo>
                    <a:pt x="1532508" y="3475570"/>
                  </a:moveTo>
                  <a:lnTo>
                    <a:pt x="1497329" y="3475570"/>
                  </a:lnTo>
                  <a:lnTo>
                    <a:pt x="1497329" y="3510762"/>
                  </a:lnTo>
                  <a:lnTo>
                    <a:pt x="1532508" y="3510762"/>
                  </a:lnTo>
                  <a:lnTo>
                    <a:pt x="1532508" y="3475570"/>
                  </a:lnTo>
                  <a:close/>
                </a:path>
                <a:path w="4822190" h="4635500">
                  <a:moveTo>
                    <a:pt x="988695" y="3530219"/>
                  </a:moveTo>
                  <a:lnTo>
                    <a:pt x="956182" y="3530219"/>
                  </a:lnTo>
                  <a:lnTo>
                    <a:pt x="956182" y="3565423"/>
                  </a:lnTo>
                  <a:lnTo>
                    <a:pt x="988695" y="3565423"/>
                  </a:lnTo>
                  <a:lnTo>
                    <a:pt x="988695" y="3530219"/>
                  </a:lnTo>
                  <a:close/>
                </a:path>
                <a:path w="4822190" h="4635500">
                  <a:moveTo>
                    <a:pt x="1412112" y="3530219"/>
                  </a:moveTo>
                  <a:lnTo>
                    <a:pt x="1376933" y="3530219"/>
                  </a:lnTo>
                  <a:lnTo>
                    <a:pt x="1376933" y="3565423"/>
                  </a:lnTo>
                  <a:lnTo>
                    <a:pt x="1412112" y="3565423"/>
                  </a:lnTo>
                  <a:lnTo>
                    <a:pt x="1412112" y="3530219"/>
                  </a:lnTo>
                  <a:close/>
                </a:path>
                <a:path w="4822190" h="4635500">
                  <a:moveTo>
                    <a:pt x="1168400" y="3530219"/>
                  </a:moveTo>
                  <a:lnTo>
                    <a:pt x="1135126" y="3530219"/>
                  </a:lnTo>
                  <a:lnTo>
                    <a:pt x="1135126" y="3565423"/>
                  </a:lnTo>
                  <a:lnTo>
                    <a:pt x="1168400" y="3565423"/>
                  </a:lnTo>
                  <a:lnTo>
                    <a:pt x="1168400" y="3530219"/>
                  </a:lnTo>
                  <a:close/>
                </a:path>
                <a:path w="4822190" h="4635500">
                  <a:moveTo>
                    <a:pt x="1288923" y="3530219"/>
                  </a:moveTo>
                  <a:lnTo>
                    <a:pt x="1253616" y="3530219"/>
                  </a:lnTo>
                  <a:lnTo>
                    <a:pt x="1253616" y="3565423"/>
                  </a:lnTo>
                  <a:lnTo>
                    <a:pt x="1288923" y="3565423"/>
                  </a:lnTo>
                  <a:lnTo>
                    <a:pt x="1288923" y="3530219"/>
                  </a:lnTo>
                  <a:close/>
                </a:path>
                <a:path w="4822190" h="4635500">
                  <a:moveTo>
                    <a:pt x="1650237" y="3530219"/>
                  </a:moveTo>
                  <a:lnTo>
                    <a:pt x="1617852" y="3530219"/>
                  </a:lnTo>
                  <a:lnTo>
                    <a:pt x="1617852" y="3565423"/>
                  </a:lnTo>
                  <a:lnTo>
                    <a:pt x="1650237" y="3565423"/>
                  </a:lnTo>
                  <a:lnTo>
                    <a:pt x="1650237" y="3530219"/>
                  </a:lnTo>
                  <a:close/>
                </a:path>
                <a:path w="4822190" h="4635500">
                  <a:moveTo>
                    <a:pt x="988695" y="3587648"/>
                  </a:moveTo>
                  <a:lnTo>
                    <a:pt x="956182" y="3587648"/>
                  </a:lnTo>
                  <a:lnTo>
                    <a:pt x="956182" y="3622852"/>
                  </a:lnTo>
                  <a:lnTo>
                    <a:pt x="988695" y="3622852"/>
                  </a:lnTo>
                  <a:lnTo>
                    <a:pt x="988695" y="3587648"/>
                  </a:lnTo>
                  <a:close/>
                </a:path>
                <a:path w="4822190" h="4635500">
                  <a:moveTo>
                    <a:pt x="1412112" y="3587648"/>
                  </a:moveTo>
                  <a:lnTo>
                    <a:pt x="1376933" y="3587648"/>
                  </a:lnTo>
                  <a:lnTo>
                    <a:pt x="1376933" y="3622852"/>
                  </a:lnTo>
                  <a:lnTo>
                    <a:pt x="1412112" y="3622852"/>
                  </a:lnTo>
                  <a:lnTo>
                    <a:pt x="1412112" y="3587648"/>
                  </a:lnTo>
                  <a:close/>
                </a:path>
                <a:path w="4822190" h="4635500">
                  <a:moveTo>
                    <a:pt x="1168400" y="3587648"/>
                  </a:moveTo>
                  <a:lnTo>
                    <a:pt x="1135126" y="3587648"/>
                  </a:lnTo>
                  <a:lnTo>
                    <a:pt x="1135126" y="3622852"/>
                  </a:lnTo>
                  <a:lnTo>
                    <a:pt x="1168400" y="3622852"/>
                  </a:lnTo>
                  <a:lnTo>
                    <a:pt x="1168400" y="3587648"/>
                  </a:lnTo>
                  <a:close/>
                </a:path>
                <a:path w="4822190" h="4635500">
                  <a:moveTo>
                    <a:pt x="1352803" y="3587648"/>
                  </a:moveTo>
                  <a:lnTo>
                    <a:pt x="1317625" y="3587648"/>
                  </a:lnTo>
                  <a:lnTo>
                    <a:pt x="1317625" y="3622852"/>
                  </a:lnTo>
                  <a:lnTo>
                    <a:pt x="1352803" y="3622852"/>
                  </a:lnTo>
                  <a:lnTo>
                    <a:pt x="1352803" y="3587648"/>
                  </a:lnTo>
                  <a:close/>
                </a:path>
                <a:path w="4822190" h="4635500">
                  <a:moveTo>
                    <a:pt x="1650237" y="3587648"/>
                  </a:moveTo>
                  <a:lnTo>
                    <a:pt x="1617852" y="3587648"/>
                  </a:lnTo>
                  <a:lnTo>
                    <a:pt x="1617852" y="3622852"/>
                  </a:lnTo>
                  <a:lnTo>
                    <a:pt x="1650237" y="3622852"/>
                  </a:lnTo>
                  <a:lnTo>
                    <a:pt x="1650237" y="3587648"/>
                  </a:lnTo>
                  <a:close/>
                </a:path>
                <a:path w="4822190" h="4635500">
                  <a:moveTo>
                    <a:pt x="1412112" y="3642309"/>
                  </a:moveTo>
                  <a:lnTo>
                    <a:pt x="1376933" y="3642309"/>
                  </a:lnTo>
                  <a:lnTo>
                    <a:pt x="1376933" y="3677513"/>
                  </a:lnTo>
                  <a:lnTo>
                    <a:pt x="1412112" y="3677513"/>
                  </a:lnTo>
                  <a:lnTo>
                    <a:pt x="1412112" y="3642309"/>
                  </a:lnTo>
                  <a:close/>
                </a:path>
                <a:path w="4822190" h="4635500">
                  <a:moveTo>
                    <a:pt x="1109090" y="3642309"/>
                  </a:moveTo>
                  <a:lnTo>
                    <a:pt x="1073911" y="3642309"/>
                  </a:lnTo>
                  <a:lnTo>
                    <a:pt x="1073911" y="3677513"/>
                  </a:lnTo>
                  <a:lnTo>
                    <a:pt x="1109090" y="3677513"/>
                  </a:lnTo>
                  <a:lnTo>
                    <a:pt x="1109090" y="3642309"/>
                  </a:lnTo>
                  <a:close/>
                </a:path>
                <a:path w="4822190" h="4635500">
                  <a:moveTo>
                    <a:pt x="1288923" y="3642309"/>
                  </a:moveTo>
                  <a:lnTo>
                    <a:pt x="1253616" y="3642309"/>
                  </a:lnTo>
                  <a:lnTo>
                    <a:pt x="1253616" y="3677513"/>
                  </a:lnTo>
                  <a:lnTo>
                    <a:pt x="1288923" y="3677513"/>
                  </a:lnTo>
                  <a:lnTo>
                    <a:pt x="1288923" y="3642309"/>
                  </a:lnTo>
                  <a:close/>
                </a:path>
                <a:path w="4822190" h="4635500">
                  <a:moveTo>
                    <a:pt x="988695" y="3696957"/>
                  </a:moveTo>
                  <a:lnTo>
                    <a:pt x="956182" y="3696957"/>
                  </a:lnTo>
                  <a:lnTo>
                    <a:pt x="956182" y="3730307"/>
                  </a:lnTo>
                  <a:lnTo>
                    <a:pt x="988695" y="3730307"/>
                  </a:lnTo>
                  <a:lnTo>
                    <a:pt x="988695" y="3696957"/>
                  </a:lnTo>
                  <a:close/>
                </a:path>
                <a:path w="4822190" h="4635500">
                  <a:moveTo>
                    <a:pt x="1288923" y="3696957"/>
                  </a:moveTo>
                  <a:lnTo>
                    <a:pt x="1253616" y="3696957"/>
                  </a:lnTo>
                  <a:lnTo>
                    <a:pt x="1253616" y="3730307"/>
                  </a:lnTo>
                  <a:lnTo>
                    <a:pt x="1288923" y="3730307"/>
                  </a:lnTo>
                  <a:lnTo>
                    <a:pt x="1288923" y="3696957"/>
                  </a:lnTo>
                  <a:close/>
                </a:path>
                <a:path w="4822190" h="4635500">
                  <a:moveTo>
                    <a:pt x="1650237" y="3696957"/>
                  </a:moveTo>
                  <a:lnTo>
                    <a:pt x="1617852" y="3696957"/>
                  </a:lnTo>
                  <a:lnTo>
                    <a:pt x="1617852" y="3730307"/>
                  </a:lnTo>
                  <a:lnTo>
                    <a:pt x="1650237" y="3730307"/>
                  </a:lnTo>
                  <a:lnTo>
                    <a:pt x="1650237" y="3696957"/>
                  </a:lnTo>
                  <a:close/>
                </a:path>
                <a:path w="4822190" h="4635500">
                  <a:moveTo>
                    <a:pt x="1412112" y="3749763"/>
                  </a:moveTo>
                  <a:lnTo>
                    <a:pt x="1376933" y="3749763"/>
                  </a:lnTo>
                  <a:lnTo>
                    <a:pt x="1376933" y="3784955"/>
                  </a:lnTo>
                  <a:lnTo>
                    <a:pt x="1412112" y="3784955"/>
                  </a:lnTo>
                  <a:lnTo>
                    <a:pt x="1412112" y="3749763"/>
                  </a:lnTo>
                  <a:close/>
                </a:path>
                <a:path w="4822190" h="4635500">
                  <a:moveTo>
                    <a:pt x="1168400" y="3749763"/>
                  </a:moveTo>
                  <a:lnTo>
                    <a:pt x="1135126" y="3749763"/>
                  </a:lnTo>
                  <a:lnTo>
                    <a:pt x="1135126" y="3784955"/>
                  </a:lnTo>
                  <a:lnTo>
                    <a:pt x="1168400" y="3784955"/>
                  </a:lnTo>
                  <a:lnTo>
                    <a:pt x="1168400" y="3749763"/>
                  </a:lnTo>
                  <a:close/>
                </a:path>
                <a:path w="4822190" h="4635500">
                  <a:moveTo>
                    <a:pt x="988695" y="3804412"/>
                  </a:moveTo>
                  <a:lnTo>
                    <a:pt x="956182" y="3804412"/>
                  </a:lnTo>
                  <a:lnTo>
                    <a:pt x="956182" y="3839616"/>
                  </a:lnTo>
                  <a:lnTo>
                    <a:pt x="988695" y="3839616"/>
                  </a:lnTo>
                  <a:lnTo>
                    <a:pt x="988695" y="3804412"/>
                  </a:lnTo>
                  <a:close/>
                </a:path>
                <a:path w="4822190" h="4635500">
                  <a:moveTo>
                    <a:pt x="1288923" y="3804412"/>
                  </a:moveTo>
                  <a:lnTo>
                    <a:pt x="1253616" y="3804412"/>
                  </a:lnTo>
                  <a:lnTo>
                    <a:pt x="1253616" y="3839616"/>
                  </a:lnTo>
                  <a:lnTo>
                    <a:pt x="1288923" y="3839616"/>
                  </a:lnTo>
                  <a:lnTo>
                    <a:pt x="1288923" y="3804412"/>
                  </a:lnTo>
                  <a:close/>
                </a:path>
                <a:path w="4822190" h="4635500">
                  <a:moveTo>
                    <a:pt x="1650237" y="3804412"/>
                  </a:moveTo>
                  <a:lnTo>
                    <a:pt x="1617852" y="3804412"/>
                  </a:lnTo>
                  <a:lnTo>
                    <a:pt x="1617852" y="3839616"/>
                  </a:lnTo>
                  <a:lnTo>
                    <a:pt x="1650237" y="3839616"/>
                  </a:lnTo>
                  <a:lnTo>
                    <a:pt x="1650237" y="3804412"/>
                  </a:lnTo>
                  <a:close/>
                </a:path>
                <a:path w="4822190" h="4635500">
                  <a:moveTo>
                    <a:pt x="988695" y="3865549"/>
                  </a:moveTo>
                  <a:lnTo>
                    <a:pt x="956182" y="3865549"/>
                  </a:lnTo>
                  <a:lnTo>
                    <a:pt x="956182" y="3900754"/>
                  </a:lnTo>
                  <a:lnTo>
                    <a:pt x="988695" y="3900754"/>
                  </a:lnTo>
                  <a:lnTo>
                    <a:pt x="988695" y="3865549"/>
                  </a:lnTo>
                  <a:close/>
                </a:path>
                <a:path w="4822190" h="4635500">
                  <a:moveTo>
                    <a:pt x="1650237" y="3865549"/>
                  </a:moveTo>
                  <a:lnTo>
                    <a:pt x="1617852" y="3865549"/>
                  </a:lnTo>
                  <a:lnTo>
                    <a:pt x="1617852" y="3900754"/>
                  </a:lnTo>
                  <a:lnTo>
                    <a:pt x="1650237" y="3900754"/>
                  </a:lnTo>
                  <a:lnTo>
                    <a:pt x="1650237" y="3865549"/>
                  </a:lnTo>
                  <a:close/>
                </a:path>
                <a:path w="4822190" h="4635500">
                  <a:moveTo>
                    <a:pt x="1288923" y="3929468"/>
                  </a:moveTo>
                  <a:lnTo>
                    <a:pt x="1253616" y="3929468"/>
                  </a:lnTo>
                  <a:lnTo>
                    <a:pt x="1253616" y="3962819"/>
                  </a:lnTo>
                  <a:lnTo>
                    <a:pt x="1288923" y="3962819"/>
                  </a:lnTo>
                  <a:lnTo>
                    <a:pt x="1288923" y="3929468"/>
                  </a:lnTo>
                  <a:close/>
                </a:path>
                <a:path w="4822190" h="4635500">
                  <a:moveTo>
                    <a:pt x="1650237" y="3929468"/>
                  </a:moveTo>
                  <a:lnTo>
                    <a:pt x="1617852" y="3929468"/>
                  </a:lnTo>
                  <a:lnTo>
                    <a:pt x="1617852" y="3962819"/>
                  </a:lnTo>
                  <a:lnTo>
                    <a:pt x="1650237" y="3962819"/>
                  </a:lnTo>
                  <a:lnTo>
                    <a:pt x="1650237" y="3929468"/>
                  </a:lnTo>
                  <a:close/>
                </a:path>
                <a:path w="4822190" h="4635500">
                  <a:moveTo>
                    <a:pt x="988695" y="3990606"/>
                  </a:moveTo>
                  <a:lnTo>
                    <a:pt x="956182" y="3990606"/>
                  </a:lnTo>
                  <a:lnTo>
                    <a:pt x="956182" y="4025811"/>
                  </a:lnTo>
                  <a:lnTo>
                    <a:pt x="988695" y="4025811"/>
                  </a:lnTo>
                  <a:lnTo>
                    <a:pt x="988695" y="3990606"/>
                  </a:lnTo>
                  <a:close/>
                </a:path>
                <a:path w="4822190" h="4635500">
                  <a:moveTo>
                    <a:pt x="1352803" y="3990606"/>
                  </a:moveTo>
                  <a:lnTo>
                    <a:pt x="1317625" y="3990606"/>
                  </a:lnTo>
                  <a:lnTo>
                    <a:pt x="1317625" y="4025811"/>
                  </a:lnTo>
                  <a:lnTo>
                    <a:pt x="1352803" y="4025811"/>
                  </a:lnTo>
                  <a:lnTo>
                    <a:pt x="1352803" y="3990606"/>
                  </a:lnTo>
                  <a:close/>
                </a:path>
                <a:path w="4822190" h="4635500">
                  <a:moveTo>
                    <a:pt x="1288923" y="4054525"/>
                  </a:moveTo>
                  <a:lnTo>
                    <a:pt x="1253616" y="4054525"/>
                  </a:lnTo>
                  <a:lnTo>
                    <a:pt x="1253616" y="4086948"/>
                  </a:lnTo>
                  <a:lnTo>
                    <a:pt x="1288923" y="4086948"/>
                  </a:lnTo>
                  <a:lnTo>
                    <a:pt x="1288923" y="4054525"/>
                  </a:lnTo>
                  <a:close/>
                </a:path>
                <a:path w="4822190" h="4635500">
                  <a:moveTo>
                    <a:pt x="1288923" y="4113809"/>
                  </a:moveTo>
                  <a:lnTo>
                    <a:pt x="1253616" y="4113809"/>
                  </a:lnTo>
                  <a:lnTo>
                    <a:pt x="1253616" y="4149001"/>
                  </a:lnTo>
                  <a:lnTo>
                    <a:pt x="1288923" y="4149001"/>
                  </a:lnTo>
                  <a:lnTo>
                    <a:pt x="1288923" y="4113809"/>
                  </a:lnTo>
                  <a:close/>
                </a:path>
                <a:path w="4822190" h="4635500">
                  <a:moveTo>
                    <a:pt x="1650237" y="4054525"/>
                  </a:moveTo>
                  <a:lnTo>
                    <a:pt x="1617852" y="4054525"/>
                  </a:lnTo>
                  <a:lnTo>
                    <a:pt x="1617852" y="4086948"/>
                  </a:lnTo>
                  <a:lnTo>
                    <a:pt x="1650237" y="4086948"/>
                  </a:lnTo>
                  <a:lnTo>
                    <a:pt x="1650237" y="4054525"/>
                  </a:lnTo>
                  <a:close/>
                </a:path>
                <a:path w="4822190" h="4635500">
                  <a:moveTo>
                    <a:pt x="1678939" y="1920240"/>
                  </a:moveTo>
                  <a:lnTo>
                    <a:pt x="1678939" y="4149001"/>
                  </a:lnTo>
                  <a:lnTo>
                    <a:pt x="1701164" y="4149001"/>
                  </a:lnTo>
                  <a:lnTo>
                    <a:pt x="1701164" y="1957324"/>
                  </a:lnTo>
                  <a:lnTo>
                    <a:pt x="1678939" y="1920240"/>
                  </a:lnTo>
                  <a:close/>
                </a:path>
                <a:path w="4822190" h="4635500">
                  <a:moveTo>
                    <a:pt x="1725295" y="1976755"/>
                  </a:moveTo>
                  <a:lnTo>
                    <a:pt x="1725295" y="3749763"/>
                  </a:lnTo>
                  <a:lnTo>
                    <a:pt x="1742948" y="3749763"/>
                  </a:lnTo>
                  <a:lnTo>
                    <a:pt x="1742948" y="2011934"/>
                  </a:lnTo>
                  <a:lnTo>
                    <a:pt x="1725295" y="1976755"/>
                  </a:lnTo>
                  <a:close/>
                </a:path>
                <a:path w="4822190" h="4635500">
                  <a:moveTo>
                    <a:pt x="1766951" y="2036064"/>
                  </a:moveTo>
                  <a:lnTo>
                    <a:pt x="1766951" y="3583025"/>
                  </a:lnTo>
                  <a:lnTo>
                    <a:pt x="1778127" y="3583025"/>
                  </a:lnTo>
                  <a:lnTo>
                    <a:pt x="1778127" y="2071243"/>
                  </a:lnTo>
                  <a:lnTo>
                    <a:pt x="1766951" y="2036064"/>
                  </a:lnTo>
                  <a:close/>
                </a:path>
              </a:pathLst>
            </a:custGeom>
            <a:solidFill>
              <a:srgbClr val="242424">
                <a:alpha val="690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3736" y="3438144"/>
              <a:ext cx="530351" cy="5303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4368" y="3703319"/>
              <a:ext cx="722376" cy="722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8980" y="3700272"/>
              <a:ext cx="534924" cy="5349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9840" y="2877311"/>
              <a:ext cx="560831" cy="56083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9471" y="1223772"/>
            <a:ext cx="870203" cy="8717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2960" y="1335024"/>
            <a:ext cx="870204" cy="8702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5898" y="2803428"/>
            <a:ext cx="348112" cy="3171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55847" y="2781300"/>
            <a:ext cx="370332" cy="3688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31535" y="2781300"/>
            <a:ext cx="370332" cy="36880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880861" y="2815844"/>
            <a:ext cx="1295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929292"/>
                </a:solidFill>
                <a:latin typeface="Tahoma"/>
                <a:cs typeface="Tahoma"/>
              </a:rPr>
              <a:t>136k</a:t>
            </a:r>
            <a:r>
              <a:rPr dirty="0" sz="1800" spc="-90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929292"/>
                </a:solidFill>
                <a:latin typeface="Tahoma"/>
                <a:cs typeface="Tahoma"/>
              </a:rPr>
              <a:t>ph</a:t>
            </a:r>
            <a:r>
              <a:rPr dirty="0" sz="1800" spc="5">
                <a:solidFill>
                  <a:srgbClr val="929292"/>
                </a:solidFill>
                <a:latin typeface="Tahoma"/>
                <a:cs typeface="Tahoma"/>
              </a:rPr>
              <a:t>o</a:t>
            </a:r>
            <a:r>
              <a:rPr dirty="0" sz="1800" spc="20">
                <a:solidFill>
                  <a:srgbClr val="929292"/>
                </a:solidFill>
                <a:latin typeface="Tahoma"/>
                <a:cs typeface="Tahoma"/>
              </a:rPr>
              <a:t>tos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8491" y="3312444"/>
            <a:ext cx="370331" cy="30242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02004" y="1371091"/>
            <a:ext cx="4291330" cy="2254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5525">
              <a:lnSpc>
                <a:spcPts val="4315"/>
              </a:lnSpc>
              <a:spcBef>
                <a:spcPts val="100"/>
              </a:spcBef>
            </a:pPr>
            <a:r>
              <a:rPr dirty="0" sz="3600" spc="-229" b="1">
                <a:solidFill>
                  <a:srgbClr val="777777"/>
                </a:solidFill>
                <a:latin typeface="Tahoma"/>
                <a:cs typeface="Tahoma"/>
              </a:rPr>
              <a:t>2.2</a:t>
            </a:r>
            <a:r>
              <a:rPr dirty="0" sz="3600" spc="-180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3600" spc="-170" b="1">
                <a:solidFill>
                  <a:srgbClr val="777777"/>
                </a:solidFill>
                <a:latin typeface="Tahoma"/>
                <a:cs typeface="Tahoma"/>
              </a:rPr>
              <a:t>tỷ</a:t>
            </a:r>
            <a:endParaRPr sz="3600">
              <a:latin typeface="Tahoma"/>
              <a:cs typeface="Tahoma"/>
            </a:endParaRPr>
          </a:p>
          <a:p>
            <a:pPr marL="1025525">
              <a:lnSpc>
                <a:spcPts val="2155"/>
              </a:lnSpc>
            </a:pPr>
            <a:r>
              <a:rPr dirty="0" sz="1800" spc="-165" b="1">
                <a:solidFill>
                  <a:srgbClr val="777777"/>
                </a:solidFill>
                <a:latin typeface="Tahoma"/>
                <a:cs typeface="Tahoma"/>
              </a:rPr>
              <a:t>n</a:t>
            </a:r>
            <a:r>
              <a:rPr dirty="0" sz="1800" spc="-165" b="1">
                <a:solidFill>
                  <a:srgbClr val="777777"/>
                </a:solidFill>
                <a:latin typeface="Tahoma"/>
                <a:cs typeface="Tahoma"/>
              </a:rPr>
              <a:t>g</a:t>
            </a:r>
            <a:r>
              <a:rPr dirty="0" sz="1800" spc="-110" b="1">
                <a:solidFill>
                  <a:srgbClr val="777777"/>
                </a:solidFill>
                <a:latin typeface="Tahoma"/>
                <a:cs typeface="Tahoma"/>
              </a:rPr>
              <a:t>ư</a:t>
            </a:r>
            <a:r>
              <a:rPr dirty="0" sz="1800" spc="-45" b="1">
                <a:solidFill>
                  <a:srgbClr val="777777"/>
                </a:solidFill>
                <a:latin typeface="Tahoma"/>
                <a:cs typeface="Tahoma"/>
              </a:rPr>
              <a:t>ời</a:t>
            </a:r>
            <a:r>
              <a:rPr dirty="0" sz="1800" spc="-100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1800" spc="-130" b="1">
                <a:solidFill>
                  <a:srgbClr val="777777"/>
                </a:solidFill>
                <a:latin typeface="Tahoma"/>
                <a:cs typeface="Tahoma"/>
              </a:rPr>
              <a:t>dù</a:t>
            </a:r>
            <a:r>
              <a:rPr dirty="0" sz="1800" spc="-125" b="1">
                <a:solidFill>
                  <a:srgbClr val="777777"/>
                </a:solidFill>
                <a:latin typeface="Tahoma"/>
                <a:cs typeface="Tahoma"/>
              </a:rPr>
              <a:t>n</a:t>
            </a:r>
            <a:r>
              <a:rPr dirty="0" sz="1800" spc="-185" b="1">
                <a:solidFill>
                  <a:srgbClr val="777777"/>
                </a:solidFill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800" spc="-15">
                <a:solidFill>
                  <a:srgbClr val="888888"/>
                </a:solidFill>
                <a:latin typeface="Tahoma"/>
                <a:cs typeface="Tahoma"/>
              </a:rPr>
              <a:t>mỗi</a:t>
            </a:r>
            <a:r>
              <a:rPr dirty="0" sz="1800" spc="-11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800" spc="25">
                <a:solidFill>
                  <a:srgbClr val="888888"/>
                </a:solidFill>
                <a:latin typeface="Tahoma"/>
                <a:cs typeface="Tahoma"/>
              </a:rPr>
              <a:t>60s</a:t>
            </a:r>
            <a:r>
              <a:rPr dirty="0" sz="18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888888"/>
                </a:solidFill>
                <a:latin typeface="Tahoma"/>
                <a:cs typeface="Tahoma"/>
              </a:rPr>
              <a:t>trên</a:t>
            </a:r>
            <a:r>
              <a:rPr dirty="0" sz="18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800" spc="-15">
                <a:solidFill>
                  <a:srgbClr val="888888"/>
                </a:solidFill>
                <a:latin typeface="Tahoma"/>
                <a:cs typeface="Tahoma"/>
              </a:rPr>
              <a:t>Facebook</a:t>
            </a:r>
            <a:endParaRPr sz="1800">
              <a:latin typeface="Tahoma"/>
              <a:cs typeface="Tahoma"/>
            </a:endParaRPr>
          </a:p>
          <a:p>
            <a:pPr marL="478790" marR="5080">
              <a:lnSpc>
                <a:spcPts val="4010"/>
              </a:lnSpc>
              <a:tabLst>
                <a:tab pos="2915285" algn="l"/>
              </a:tabLst>
            </a:pPr>
            <a:r>
              <a:rPr dirty="0" sz="1800" spc="50">
                <a:solidFill>
                  <a:srgbClr val="929292"/>
                </a:solidFill>
                <a:latin typeface="Tahoma"/>
                <a:cs typeface="Tahoma"/>
              </a:rPr>
              <a:t>520k</a:t>
            </a:r>
            <a:r>
              <a:rPr dirty="0" sz="1800" spc="-80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929292"/>
                </a:solidFill>
                <a:latin typeface="Tahoma"/>
                <a:cs typeface="Tahoma"/>
              </a:rPr>
              <a:t>comments	</a:t>
            </a:r>
            <a:r>
              <a:rPr dirty="0" sz="1800" spc="50">
                <a:solidFill>
                  <a:srgbClr val="929292"/>
                </a:solidFill>
                <a:latin typeface="Tahoma"/>
                <a:cs typeface="Tahoma"/>
              </a:rPr>
              <a:t>293k </a:t>
            </a:r>
            <a:r>
              <a:rPr dirty="0" sz="1800" spc="-5">
                <a:solidFill>
                  <a:srgbClr val="929292"/>
                </a:solidFill>
                <a:latin typeface="Tahoma"/>
                <a:cs typeface="Tahoma"/>
              </a:rPr>
              <a:t>status </a:t>
            </a:r>
            <a:r>
              <a:rPr dirty="0" sz="1800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929292"/>
                </a:solidFill>
                <a:latin typeface="Tahoma"/>
                <a:cs typeface="Tahoma"/>
              </a:rPr>
              <a:t>4,5</a:t>
            </a:r>
            <a:r>
              <a:rPr dirty="0" sz="1800" spc="-95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35">
                <a:solidFill>
                  <a:srgbClr val="929292"/>
                </a:solidFill>
                <a:latin typeface="Tahoma"/>
                <a:cs typeface="Tahoma"/>
              </a:rPr>
              <a:t>tỷ</a:t>
            </a:r>
            <a:r>
              <a:rPr dirty="0" sz="1800" spc="-100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929292"/>
                </a:solidFill>
                <a:latin typeface="Tahoma"/>
                <a:cs typeface="Tahoma"/>
              </a:rPr>
              <a:t>nội</a:t>
            </a:r>
            <a:r>
              <a:rPr dirty="0" sz="1800" spc="-114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-15">
                <a:solidFill>
                  <a:srgbClr val="929292"/>
                </a:solidFill>
                <a:latin typeface="Tahoma"/>
                <a:cs typeface="Tahoma"/>
              </a:rPr>
              <a:t>dung</a:t>
            </a:r>
            <a:r>
              <a:rPr dirty="0" sz="1800" spc="-105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30">
                <a:solidFill>
                  <a:srgbClr val="929292"/>
                </a:solidFill>
                <a:latin typeface="Tahoma"/>
                <a:cs typeface="Tahoma"/>
              </a:rPr>
              <a:t>được</a:t>
            </a:r>
            <a:r>
              <a:rPr dirty="0" sz="1800" spc="-100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>
                <a:solidFill>
                  <a:srgbClr val="929292"/>
                </a:solidFill>
                <a:latin typeface="Tahoma"/>
                <a:cs typeface="Tahoma"/>
              </a:rPr>
              <a:t>chia</a:t>
            </a:r>
            <a:r>
              <a:rPr dirty="0" sz="1800" spc="-95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-15">
                <a:solidFill>
                  <a:srgbClr val="929292"/>
                </a:solidFill>
                <a:latin typeface="Tahoma"/>
                <a:cs typeface="Tahoma"/>
              </a:rPr>
              <a:t>sẻ</a:t>
            </a:r>
            <a:r>
              <a:rPr dirty="0" sz="1800" spc="-110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5">
                <a:solidFill>
                  <a:srgbClr val="929292"/>
                </a:solidFill>
                <a:latin typeface="Tahoma"/>
                <a:cs typeface="Tahoma"/>
              </a:rPr>
              <a:t>mỗi</a:t>
            </a:r>
            <a:r>
              <a:rPr dirty="0" sz="1800" spc="-105">
                <a:solidFill>
                  <a:srgbClr val="929292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929292"/>
                </a:solidFill>
                <a:latin typeface="Tahoma"/>
                <a:cs typeface="Tahoma"/>
              </a:rPr>
              <a:t>ngày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9301" y="4006596"/>
            <a:ext cx="472344" cy="8382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42466" y="4004513"/>
            <a:ext cx="4897755" cy="1921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6390">
              <a:lnSpc>
                <a:spcPts val="4315"/>
              </a:lnSpc>
              <a:spcBef>
                <a:spcPts val="100"/>
              </a:spcBef>
            </a:pPr>
            <a:r>
              <a:rPr dirty="0" sz="3600" spc="-204" b="1">
                <a:solidFill>
                  <a:srgbClr val="777777"/>
                </a:solidFill>
                <a:latin typeface="Tahoma"/>
                <a:cs typeface="Tahoma"/>
              </a:rPr>
              <a:t>167</a:t>
            </a:r>
            <a:r>
              <a:rPr dirty="0" sz="3600" spc="-180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3600" spc="-210" b="1">
                <a:solidFill>
                  <a:srgbClr val="777777"/>
                </a:solidFill>
                <a:latin typeface="Tahoma"/>
                <a:cs typeface="Tahoma"/>
              </a:rPr>
              <a:t>triệu</a:t>
            </a:r>
            <a:r>
              <a:rPr dirty="0" sz="3600" spc="-204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3600" spc="-285" b="1">
                <a:solidFill>
                  <a:srgbClr val="777777"/>
                </a:solidFill>
                <a:latin typeface="Tahoma"/>
                <a:cs typeface="Tahoma"/>
              </a:rPr>
              <a:t>p</a:t>
            </a:r>
            <a:r>
              <a:rPr dirty="0" sz="3600" spc="-335" b="1">
                <a:solidFill>
                  <a:srgbClr val="777777"/>
                </a:solidFill>
                <a:latin typeface="Tahoma"/>
                <a:cs typeface="Tahoma"/>
              </a:rPr>
              <a:t>a</a:t>
            </a:r>
            <a:r>
              <a:rPr dirty="0" sz="3600" spc="-180" b="1">
                <a:solidFill>
                  <a:srgbClr val="777777"/>
                </a:solidFill>
                <a:latin typeface="Tahoma"/>
                <a:cs typeface="Tahoma"/>
              </a:rPr>
              <a:t>yi</a:t>
            </a:r>
            <a:r>
              <a:rPr dirty="0" sz="3600" spc="-275" b="1">
                <a:solidFill>
                  <a:srgbClr val="777777"/>
                </a:solidFill>
                <a:latin typeface="Tahoma"/>
                <a:cs typeface="Tahoma"/>
              </a:rPr>
              <a:t>n</a:t>
            </a:r>
            <a:r>
              <a:rPr dirty="0" sz="3600" spc="-365" b="1">
                <a:solidFill>
                  <a:srgbClr val="777777"/>
                </a:solidFill>
                <a:latin typeface="Tahoma"/>
                <a:cs typeface="Tahoma"/>
              </a:rPr>
              <a:t>g</a:t>
            </a:r>
            <a:r>
              <a:rPr dirty="0" sz="3600" spc="-180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3600" spc="-265" b="1">
                <a:solidFill>
                  <a:srgbClr val="777777"/>
                </a:solidFill>
                <a:latin typeface="Tahoma"/>
                <a:cs typeface="Tahoma"/>
              </a:rPr>
              <a:t>subs</a:t>
            </a:r>
            <a:endParaRPr sz="3600">
              <a:latin typeface="Tahoma"/>
              <a:cs typeface="Tahoma"/>
            </a:endParaRPr>
          </a:p>
          <a:p>
            <a:pPr marL="326390">
              <a:lnSpc>
                <a:spcPts val="2155"/>
              </a:lnSpc>
            </a:pPr>
            <a:r>
              <a:rPr dirty="0" sz="1800" spc="-105" b="1">
                <a:solidFill>
                  <a:srgbClr val="777777"/>
                </a:solidFill>
                <a:latin typeface="Tahoma"/>
                <a:cs typeface="Tahoma"/>
              </a:rPr>
              <a:t>190</a:t>
            </a:r>
            <a:r>
              <a:rPr dirty="0" sz="1800" spc="-75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1800" spc="-105" b="1">
                <a:solidFill>
                  <a:srgbClr val="777777"/>
                </a:solidFill>
                <a:latin typeface="Tahoma"/>
                <a:cs typeface="Tahoma"/>
              </a:rPr>
              <a:t>quốc</a:t>
            </a:r>
            <a:r>
              <a:rPr dirty="0" sz="1800" spc="-90" b="1">
                <a:solidFill>
                  <a:srgbClr val="777777"/>
                </a:solidFill>
                <a:latin typeface="Tahoma"/>
                <a:cs typeface="Tahoma"/>
              </a:rPr>
              <a:t> </a:t>
            </a:r>
            <a:r>
              <a:rPr dirty="0" sz="1800" spc="-145" b="1">
                <a:solidFill>
                  <a:srgbClr val="777777"/>
                </a:solidFill>
                <a:latin typeface="Tahoma"/>
                <a:cs typeface="Tahoma"/>
              </a:rPr>
              <a:t>gia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25">
                <a:solidFill>
                  <a:srgbClr val="F44336"/>
                </a:solidFill>
                <a:latin typeface="Tahoma"/>
                <a:cs typeface="Tahoma"/>
              </a:rPr>
              <a:t>250+</a:t>
            </a:r>
            <a:r>
              <a:rPr dirty="0" sz="1800" spc="-75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20">
                <a:solidFill>
                  <a:srgbClr val="F44336"/>
                </a:solidFill>
                <a:latin typeface="Tahoma"/>
                <a:cs typeface="Tahoma"/>
              </a:rPr>
              <a:t>t</a:t>
            </a:r>
            <a:r>
              <a:rPr dirty="0" sz="1800" spc="30">
                <a:solidFill>
                  <a:srgbClr val="F44336"/>
                </a:solidFill>
                <a:latin typeface="Tahoma"/>
                <a:cs typeface="Tahoma"/>
              </a:rPr>
              <a:t>r</a:t>
            </a:r>
            <a:r>
              <a:rPr dirty="0" sz="1800" spc="5">
                <a:solidFill>
                  <a:srgbClr val="F44336"/>
                </a:solidFill>
                <a:latin typeface="Tahoma"/>
                <a:cs typeface="Tahoma"/>
              </a:rPr>
              <a:t>iệu</a:t>
            </a:r>
            <a:r>
              <a:rPr dirty="0" sz="1800" spc="-120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44336"/>
                </a:solidFill>
                <a:latin typeface="Tahoma"/>
                <a:cs typeface="Tahoma"/>
              </a:rPr>
              <a:t>giờ</a:t>
            </a:r>
            <a:r>
              <a:rPr dirty="0" sz="1800" spc="-130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15">
                <a:solidFill>
                  <a:srgbClr val="F44336"/>
                </a:solidFill>
                <a:latin typeface="Tahoma"/>
                <a:cs typeface="Tahoma"/>
              </a:rPr>
              <a:t>vid</a:t>
            </a:r>
            <a:r>
              <a:rPr dirty="0" sz="1800" spc="10">
                <a:solidFill>
                  <a:srgbClr val="F44336"/>
                </a:solidFill>
                <a:latin typeface="Tahoma"/>
                <a:cs typeface="Tahoma"/>
              </a:rPr>
              <a:t>e</a:t>
            </a:r>
            <a:r>
              <a:rPr dirty="0" sz="1800" spc="5">
                <a:solidFill>
                  <a:srgbClr val="F44336"/>
                </a:solidFill>
                <a:latin typeface="Tahoma"/>
                <a:cs typeface="Tahoma"/>
              </a:rPr>
              <a:t>os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solidFill>
                  <a:srgbClr val="F44336"/>
                </a:solidFill>
                <a:latin typeface="Tahoma"/>
                <a:cs typeface="Tahoma"/>
              </a:rPr>
              <a:t>đưa</a:t>
            </a:r>
            <a:r>
              <a:rPr dirty="0" sz="1800" spc="-95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-30">
                <a:solidFill>
                  <a:srgbClr val="F44336"/>
                </a:solidFill>
                <a:latin typeface="Tahoma"/>
                <a:cs typeface="Tahoma"/>
              </a:rPr>
              <a:t>ra</a:t>
            </a:r>
            <a:r>
              <a:rPr dirty="0" sz="1800" spc="-110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F44336"/>
                </a:solidFill>
                <a:latin typeface="Tahoma"/>
                <a:cs typeface="Tahoma"/>
              </a:rPr>
              <a:t>recommend</a:t>
            </a:r>
            <a:r>
              <a:rPr dirty="0" sz="1800" spc="-105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-20">
                <a:solidFill>
                  <a:srgbClr val="F44336"/>
                </a:solidFill>
                <a:latin typeface="Tahoma"/>
                <a:cs typeface="Tahoma"/>
              </a:rPr>
              <a:t>real</a:t>
            </a:r>
            <a:r>
              <a:rPr dirty="0" sz="1800" spc="-105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-25">
                <a:solidFill>
                  <a:srgbClr val="F44336"/>
                </a:solidFill>
                <a:latin typeface="Tahoma"/>
                <a:cs typeface="Tahoma"/>
              </a:rPr>
              <a:t>time,</a:t>
            </a:r>
            <a:r>
              <a:rPr dirty="0" sz="1800" spc="-90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10">
                <a:solidFill>
                  <a:srgbClr val="F44336"/>
                </a:solidFill>
                <a:latin typeface="Tahoma"/>
                <a:cs typeface="Tahoma"/>
              </a:rPr>
              <a:t>khi</a:t>
            </a:r>
            <a:r>
              <a:rPr dirty="0" sz="1800" spc="-100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spc="-5">
                <a:solidFill>
                  <a:srgbClr val="F44336"/>
                </a:solidFill>
                <a:latin typeface="Tahoma"/>
                <a:cs typeface="Tahoma"/>
              </a:rPr>
              <a:t>user</a:t>
            </a:r>
            <a:r>
              <a:rPr dirty="0" sz="1800" spc="-150">
                <a:solidFill>
                  <a:srgbClr val="F44336"/>
                </a:solidFill>
                <a:latin typeface="Tahoma"/>
                <a:cs typeface="Tahoma"/>
              </a:rPr>
              <a:t> </a:t>
            </a:r>
            <a:r>
              <a:rPr dirty="0" sz="1800" i="1">
                <a:solidFill>
                  <a:srgbClr val="F44336"/>
                </a:solidFill>
                <a:latin typeface="Corbel"/>
                <a:cs typeface="Corbel"/>
              </a:rPr>
              <a:t>"nhấn"</a:t>
            </a:r>
            <a:r>
              <a:rPr dirty="0" sz="1800" spc="85" i="1">
                <a:solidFill>
                  <a:srgbClr val="F44336"/>
                </a:solidFill>
                <a:latin typeface="Corbel"/>
                <a:cs typeface="Corbel"/>
              </a:rPr>
              <a:t> </a:t>
            </a:r>
            <a:r>
              <a:rPr dirty="0" sz="1800" spc="-10">
                <a:solidFill>
                  <a:srgbClr val="F44336"/>
                </a:solidFill>
                <a:latin typeface="Tahoma"/>
                <a:cs typeface="Tahoma"/>
              </a:rPr>
              <a:t>play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2019" y="5091684"/>
            <a:ext cx="408431" cy="4084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6996" y="5580316"/>
            <a:ext cx="308562" cy="389763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16939" y="340613"/>
            <a:ext cx="47396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80">
                <a:solidFill>
                  <a:srgbClr val="0097A4"/>
                </a:solidFill>
              </a:rPr>
              <a:t>D</a:t>
            </a:r>
            <a:r>
              <a:rPr dirty="0" sz="4000" spc="-70">
                <a:solidFill>
                  <a:srgbClr val="0097A4"/>
                </a:solidFill>
              </a:rPr>
              <a:t>ữ</a:t>
            </a:r>
            <a:r>
              <a:rPr dirty="0" sz="4000" spc="-229">
                <a:solidFill>
                  <a:srgbClr val="0097A4"/>
                </a:solidFill>
              </a:rPr>
              <a:t> </a:t>
            </a:r>
            <a:r>
              <a:rPr dirty="0" sz="4000" spc="-204">
                <a:solidFill>
                  <a:srgbClr val="0097A4"/>
                </a:solidFill>
              </a:rPr>
              <a:t>liệu</a:t>
            </a:r>
            <a:r>
              <a:rPr dirty="0" sz="4000" spc="-260">
                <a:solidFill>
                  <a:srgbClr val="0097A4"/>
                </a:solidFill>
              </a:rPr>
              <a:t> </a:t>
            </a:r>
            <a:r>
              <a:rPr dirty="0" sz="4000" spc="-170">
                <a:solidFill>
                  <a:srgbClr val="0097A4"/>
                </a:solidFill>
              </a:rPr>
              <a:t>t</a:t>
            </a:r>
            <a:r>
              <a:rPr dirty="0" sz="4000" spc="-215">
                <a:solidFill>
                  <a:srgbClr val="0097A4"/>
                </a:solidFill>
              </a:rPr>
              <a:t>r</a:t>
            </a:r>
            <a:r>
              <a:rPr dirty="0" sz="4000" spc="-254">
                <a:solidFill>
                  <a:srgbClr val="0097A4"/>
                </a:solidFill>
              </a:rPr>
              <a:t>ên</a:t>
            </a:r>
            <a:r>
              <a:rPr dirty="0" sz="4000" spc="-250">
                <a:solidFill>
                  <a:srgbClr val="0097A4"/>
                </a:solidFill>
              </a:rPr>
              <a:t> </a:t>
            </a:r>
            <a:r>
              <a:rPr dirty="0" sz="4000" spc="-715">
                <a:solidFill>
                  <a:srgbClr val="0097A4"/>
                </a:solidFill>
              </a:rPr>
              <a:t>I</a:t>
            </a:r>
            <a:r>
              <a:rPr dirty="0" sz="4000" spc="-305">
                <a:solidFill>
                  <a:srgbClr val="0097A4"/>
                </a:solidFill>
              </a:rPr>
              <a:t>n</a:t>
            </a:r>
            <a:r>
              <a:rPr dirty="0" sz="4000" spc="-155">
                <a:solidFill>
                  <a:srgbClr val="0097A4"/>
                </a:solidFill>
              </a:rPr>
              <a:t>t</a:t>
            </a:r>
            <a:r>
              <a:rPr dirty="0" sz="4000" spc="-229">
                <a:solidFill>
                  <a:srgbClr val="0097A4"/>
                </a:solidFill>
              </a:rPr>
              <a:t>ern</a:t>
            </a:r>
            <a:r>
              <a:rPr dirty="0" sz="4000" spc="-290">
                <a:solidFill>
                  <a:srgbClr val="0097A4"/>
                </a:solidFill>
              </a:rPr>
              <a:t>e</a:t>
            </a:r>
            <a:r>
              <a:rPr dirty="0" sz="4000" spc="-130">
                <a:solidFill>
                  <a:srgbClr val="0097A4"/>
                </a:solidFill>
              </a:rPr>
              <a:t>t</a:t>
            </a:r>
            <a:endParaRPr sz="4000"/>
          </a:p>
        </p:txBody>
      </p:sp>
      <p:sp>
        <p:nvSpPr>
          <p:cNvPr id="23" name="object 23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40613"/>
            <a:ext cx="84537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25">
                <a:solidFill>
                  <a:srgbClr val="0097A4"/>
                </a:solidFill>
              </a:rPr>
              <a:t>S</a:t>
            </a:r>
            <a:r>
              <a:rPr dirty="0" sz="4000" spc="-250">
                <a:solidFill>
                  <a:srgbClr val="0097A4"/>
                </a:solidFill>
              </a:rPr>
              <a:t>ự</a:t>
            </a:r>
            <a:r>
              <a:rPr dirty="0" sz="4000" spc="-245">
                <a:solidFill>
                  <a:srgbClr val="0097A4"/>
                </a:solidFill>
              </a:rPr>
              <a:t> </a:t>
            </a:r>
            <a:r>
              <a:rPr dirty="0" sz="4000" spc="-285">
                <a:solidFill>
                  <a:srgbClr val="0097A4"/>
                </a:solidFill>
              </a:rPr>
              <a:t>ph</a:t>
            </a:r>
            <a:r>
              <a:rPr dirty="0" sz="4000" spc="-315">
                <a:solidFill>
                  <a:srgbClr val="0097A4"/>
                </a:solidFill>
              </a:rPr>
              <a:t>á</a:t>
            </a:r>
            <a:r>
              <a:rPr dirty="0" sz="4000" spc="-130">
                <a:solidFill>
                  <a:srgbClr val="0097A4"/>
                </a:solidFill>
              </a:rPr>
              <a:t>t</a:t>
            </a:r>
            <a:r>
              <a:rPr dirty="0" sz="4000" spc="-225">
                <a:solidFill>
                  <a:srgbClr val="0097A4"/>
                </a:solidFill>
              </a:rPr>
              <a:t> </a:t>
            </a:r>
            <a:r>
              <a:rPr dirty="0" sz="4000" spc="-200">
                <a:solidFill>
                  <a:srgbClr val="0097A4"/>
                </a:solidFill>
              </a:rPr>
              <a:t>triển</a:t>
            </a:r>
            <a:r>
              <a:rPr dirty="0" sz="4000" spc="-245">
                <a:solidFill>
                  <a:srgbClr val="0097A4"/>
                </a:solidFill>
              </a:rPr>
              <a:t> </a:t>
            </a:r>
            <a:r>
              <a:rPr dirty="0" sz="4000" spc="-260">
                <a:solidFill>
                  <a:srgbClr val="0097A4"/>
                </a:solidFill>
              </a:rPr>
              <a:t>của</a:t>
            </a:r>
            <a:r>
              <a:rPr dirty="0" sz="4000" spc="-245">
                <a:solidFill>
                  <a:srgbClr val="0097A4"/>
                </a:solidFill>
              </a:rPr>
              <a:t> </a:t>
            </a:r>
            <a:r>
              <a:rPr dirty="0" sz="4000" spc="-210">
                <a:solidFill>
                  <a:srgbClr val="0097A4"/>
                </a:solidFill>
              </a:rPr>
              <a:t>c</a:t>
            </a:r>
            <a:r>
              <a:rPr dirty="0" sz="4000" spc="-270">
                <a:solidFill>
                  <a:srgbClr val="0097A4"/>
                </a:solidFill>
              </a:rPr>
              <a:t>ông</a:t>
            </a:r>
            <a:r>
              <a:rPr dirty="0" sz="4000" spc="-240">
                <a:solidFill>
                  <a:srgbClr val="0097A4"/>
                </a:solidFill>
              </a:rPr>
              <a:t> </a:t>
            </a:r>
            <a:r>
              <a:rPr dirty="0" sz="4000" spc="-295">
                <a:solidFill>
                  <a:srgbClr val="0097A4"/>
                </a:solidFill>
              </a:rPr>
              <a:t>nghệ</a:t>
            </a:r>
            <a:r>
              <a:rPr dirty="0" sz="4000" spc="-265">
                <a:solidFill>
                  <a:srgbClr val="0097A4"/>
                </a:solidFill>
              </a:rPr>
              <a:t> </a:t>
            </a:r>
            <a:r>
              <a:rPr dirty="0" sz="4000" spc="-105">
                <a:solidFill>
                  <a:srgbClr val="0097A4"/>
                </a:solidFill>
              </a:rPr>
              <a:t>B</a:t>
            </a:r>
            <a:r>
              <a:rPr dirty="0" sz="4000" spc="-260">
                <a:solidFill>
                  <a:srgbClr val="0097A4"/>
                </a:solidFill>
              </a:rPr>
              <a:t>ig</a:t>
            </a:r>
            <a:r>
              <a:rPr dirty="0" sz="4000" spc="-250">
                <a:solidFill>
                  <a:srgbClr val="0097A4"/>
                </a:solidFill>
              </a:rPr>
              <a:t> </a:t>
            </a:r>
            <a:r>
              <a:rPr dirty="0" sz="4000" spc="-45">
                <a:solidFill>
                  <a:srgbClr val="0097A4"/>
                </a:solidFill>
              </a:rPr>
              <a:t>D</a:t>
            </a:r>
            <a:r>
              <a:rPr dirty="0" sz="4000" spc="-370">
                <a:solidFill>
                  <a:srgbClr val="0097A4"/>
                </a:solidFill>
              </a:rPr>
              <a:t>a</a:t>
            </a:r>
            <a:r>
              <a:rPr dirty="0" sz="4000" spc="-229">
                <a:solidFill>
                  <a:srgbClr val="0097A4"/>
                </a:solidFill>
              </a:rPr>
              <a:t>ta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3127"/>
            <a:ext cx="615696" cy="685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49246" y="1184147"/>
            <a:ext cx="11227435" cy="5325110"/>
            <a:chOff x="349246" y="1184147"/>
            <a:chExt cx="11227435" cy="5325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246" y="1216244"/>
              <a:ext cx="6346876" cy="46861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4303" y="1184147"/>
              <a:ext cx="8382000" cy="53248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353302" y="6543243"/>
            <a:ext cx="52476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10">
                <a:solidFill>
                  <a:srgbClr val="F33A47"/>
                </a:solidFill>
                <a:uFill>
                  <a:solidFill>
                    <a:srgbClr val="F33A47"/>
                  </a:solidFill>
                </a:uFill>
                <a:latin typeface="Tahoma"/>
                <a:cs typeface="Tahoma"/>
                <a:hlinkClick r:id="rId5"/>
              </a:rPr>
              <a:t>http://mattturck.com/wp-content/uploads/2020/09/2020-Data-and-AI-Landscape-Matt-Turck-at-FirstMark-v1.pdf</a:t>
            </a:r>
            <a:endParaRPr sz="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319"/>
            <a:ext cx="615696" cy="563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75888" y="1993651"/>
            <a:ext cx="3916679" cy="3921125"/>
            <a:chOff x="3675888" y="1993651"/>
            <a:chExt cx="3916679" cy="3921125"/>
          </a:xfrm>
        </p:grpSpPr>
        <p:sp>
          <p:nvSpPr>
            <p:cNvPr id="5" name="object 5"/>
            <p:cNvSpPr/>
            <p:nvPr/>
          </p:nvSpPr>
          <p:spPr>
            <a:xfrm>
              <a:off x="3676236" y="1994915"/>
              <a:ext cx="2922905" cy="1633855"/>
            </a:xfrm>
            <a:custGeom>
              <a:avLst/>
              <a:gdLst/>
              <a:ahLst/>
              <a:cxnLst/>
              <a:rect l="l" t="t" r="r" b="b"/>
              <a:pathLst>
                <a:path w="2922904" h="1633854">
                  <a:moveTo>
                    <a:pt x="742728" y="0"/>
                  </a:moveTo>
                  <a:lnTo>
                    <a:pt x="695222" y="1513"/>
                  </a:lnTo>
                  <a:lnTo>
                    <a:pt x="647868" y="6053"/>
                  </a:lnTo>
                  <a:lnTo>
                    <a:pt x="600822" y="13618"/>
                  </a:lnTo>
                  <a:lnTo>
                    <a:pt x="554242" y="24209"/>
                  </a:lnTo>
                  <a:lnTo>
                    <a:pt x="508284" y="37826"/>
                  </a:lnTo>
                  <a:lnTo>
                    <a:pt x="463106" y="54467"/>
                  </a:lnTo>
                  <a:lnTo>
                    <a:pt x="418865" y="74132"/>
                  </a:lnTo>
                  <a:lnTo>
                    <a:pt x="375717" y="96821"/>
                  </a:lnTo>
                  <a:lnTo>
                    <a:pt x="333820" y="122533"/>
                  </a:lnTo>
                  <a:lnTo>
                    <a:pt x="293331" y="151268"/>
                  </a:lnTo>
                  <a:lnTo>
                    <a:pt x="254406" y="183025"/>
                  </a:lnTo>
                  <a:lnTo>
                    <a:pt x="217202" y="217805"/>
                  </a:lnTo>
                  <a:lnTo>
                    <a:pt x="183787" y="253455"/>
                  </a:lnTo>
                  <a:lnTo>
                    <a:pt x="153155" y="290696"/>
                  </a:lnTo>
                  <a:lnTo>
                    <a:pt x="125309" y="329391"/>
                  </a:lnTo>
                  <a:lnTo>
                    <a:pt x="100247" y="369401"/>
                  </a:lnTo>
                  <a:lnTo>
                    <a:pt x="77970" y="410587"/>
                  </a:lnTo>
                  <a:lnTo>
                    <a:pt x="58477" y="452812"/>
                  </a:lnTo>
                  <a:lnTo>
                    <a:pt x="41769" y="495936"/>
                  </a:lnTo>
                  <a:lnTo>
                    <a:pt x="27846" y="539821"/>
                  </a:lnTo>
                  <a:lnTo>
                    <a:pt x="16707" y="584329"/>
                  </a:lnTo>
                  <a:lnTo>
                    <a:pt x="8353" y="629321"/>
                  </a:lnTo>
                  <a:lnTo>
                    <a:pt x="2784" y="674659"/>
                  </a:lnTo>
                  <a:lnTo>
                    <a:pt x="0" y="720205"/>
                  </a:lnTo>
                  <a:lnTo>
                    <a:pt x="0" y="765821"/>
                  </a:lnTo>
                  <a:lnTo>
                    <a:pt x="2784" y="811367"/>
                  </a:lnTo>
                  <a:lnTo>
                    <a:pt x="8353" y="856705"/>
                  </a:lnTo>
                  <a:lnTo>
                    <a:pt x="16707" y="901697"/>
                  </a:lnTo>
                  <a:lnTo>
                    <a:pt x="27846" y="946205"/>
                  </a:lnTo>
                  <a:lnTo>
                    <a:pt x="41769" y="990090"/>
                  </a:lnTo>
                  <a:lnTo>
                    <a:pt x="58477" y="1033214"/>
                  </a:lnTo>
                  <a:lnTo>
                    <a:pt x="77970" y="1075439"/>
                  </a:lnTo>
                  <a:lnTo>
                    <a:pt x="100247" y="1116625"/>
                  </a:lnTo>
                  <a:lnTo>
                    <a:pt x="125309" y="1156635"/>
                  </a:lnTo>
                  <a:lnTo>
                    <a:pt x="153155" y="1195330"/>
                  </a:lnTo>
                  <a:lnTo>
                    <a:pt x="183787" y="1232571"/>
                  </a:lnTo>
                  <a:lnTo>
                    <a:pt x="217202" y="1268222"/>
                  </a:lnTo>
                  <a:lnTo>
                    <a:pt x="253908" y="1302559"/>
                  </a:lnTo>
                  <a:lnTo>
                    <a:pt x="292296" y="1333944"/>
                  </a:lnTo>
                  <a:lnTo>
                    <a:pt x="332213" y="1362380"/>
                  </a:lnTo>
                  <a:lnTo>
                    <a:pt x="373506" y="1387868"/>
                  </a:lnTo>
                  <a:lnTo>
                    <a:pt x="416024" y="1410411"/>
                  </a:lnTo>
                  <a:lnTo>
                    <a:pt x="459612" y="1430010"/>
                  </a:lnTo>
                  <a:lnTo>
                    <a:pt x="504120" y="1446668"/>
                  </a:lnTo>
                  <a:lnTo>
                    <a:pt x="549394" y="1460386"/>
                  </a:lnTo>
                  <a:lnTo>
                    <a:pt x="595281" y="1471168"/>
                  </a:lnTo>
                  <a:lnTo>
                    <a:pt x="616153" y="1422797"/>
                  </a:lnTo>
                  <a:lnTo>
                    <a:pt x="639266" y="1375590"/>
                  </a:lnTo>
                  <a:lnTo>
                    <a:pt x="664543" y="1329591"/>
                  </a:lnTo>
                  <a:lnTo>
                    <a:pt x="691913" y="1284842"/>
                  </a:lnTo>
                  <a:lnTo>
                    <a:pt x="721300" y="1241389"/>
                  </a:lnTo>
                  <a:lnTo>
                    <a:pt x="752630" y="1199275"/>
                  </a:lnTo>
                  <a:lnTo>
                    <a:pt x="785829" y="1158543"/>
                  </a:lnTo>
                  <a:lnTo>
                    <a:pt x="820822" y="1119238"/>
                  </a:lnTo>
                  <a:lnTo>
                    <a:pt x="857536" y="1081405"/>
                  </a:lnTo>
                  <a:lnTo>
                    <a:pt x="892351" y="1048282"/>
                  </a:lnTo>
                  <a:lnTo>
                    <a:pt x="928112" y="1016769"/>
                  </a:lnTo>
                  <a:lnTo>
                    <a:pt x="964770" y="986866"/>
                  </a:lnTo>
                  <a:lnTo>
                    <a:pt x="1002280" y="958574"/>
                  </a:lnTo>
                  <a:lnTo>
                    <a:pt x="1040592" y="931892"/>
                  </a:lnTo>
                  <a:lnTo>
                    <a:pt x="1079659" y="906822"/>
                  </a:lnTo>
                  <a:lnTo>
                    <a:pt x="1119435" y="883364"/>
                  </a:lnTo>
                  <a:lnTo>
                    <a:pt x="1159871" y="861518"/>
                  </a:lnTo>
                  <a:lnTo>
                    <a:pt x="1200920" y="841285"/>
                  </a:lnTo>
                  <a:lnTo>
                    <a:pt x="1242535" y="822665"/>
                  </a:lnTo>
                  <a:lnTo>
                    <a:pt x="1284668" y="805659"/>
                  </a:lnTo>
                  <a:lnTo>
                    <a:pt x="1327271" y="790267"/>
                  </a:lnTo>
                  <a:lnTo>
                    <a:pt x="1370296" y="776490"/>
                  </a:lnTo>
                  <a:lnTo>
                    <a:pt x="1413698" y="764328"/>
                  </a:lnTo>
                  <a:lnTo>
                    <a:pt x="1457427" y="753781"/>
                  </a:lnTo>
                  <a:lnTo>
                    <a:pt x="1501436" y="744851"/>
                  </a:lnTo>
                  <a:lnTo>
                    <a:pt x="1545679" y="737537"/>
                  </a:lnTo>
                  <a:lnTo>
                    <a:pt x="1590106" y="731840"/>
                  </a:lnTo>
                  <a:lnTo>
                    <a:pt x="1634672" y="727760"/>
                  </a:lnTo>
                  <a:lnTo>
                    <a:pt x="1679327" y="725298"/>
                  </a:lnTo>
                  <a:lnTo>
                    <a:pt x="1724026" y="724455"/>
                  </a:lnTo>
                  <a:lnTo>
                    <a:pt x="1768719" y="725231"/>
                  </a:lnTo>
                  <a:lnTo>
                    <a:pt x="1813361" y="727625"/>
                  </a:lnTo>
                  <a:lnTo>
                    <a:pt x="1857902" y="731640"/>
                  </a:lnTo>
                  <a:lnTo>
                    <a:pt x="1902297" y="737275"/>
                  </a:lnTo>
                  <a:lnTo>
                    <a:pt x="1946496" y="744530"/>
                  </a:lnTo>
                  <a:lnTo>
                    <a:pt x="1990454" y="753406"/>
                  </a:lnTo>
                  <a:lnTo>
                    <a:pt x="2034121" y="763904"/>
                  </a:lnTo>
                  <a:lnTo>
                    <a:pt x="2077451" y="776025"/>
                  </a:lnTo>
                  <a:lnTo>
                    <a:pt x="2120396" y="789767"/>
                  </a:lnTo>
                  <a:lnTo>
                    <a:pt x="2162909" y="805133"/>
                  </a:lnTo>
                  <a:lnTo>
                    <a:pt x="2204941" y="822122"/>
                  </a:lnTo>
                  <a:lnTo>
                    <a:pt x="2246447" y="840735"/>
                  </a:lnTo>
                  <a:lnTo>
                    <a:pt x="2287377" y="860972"/>
                  </a:lnTo>
                  <a:lnTo>
                    <a:pt x="2327685" y="882835"/>
                  </a:lnTo>
                  <a:lnTo>
                    <a:pt x="2367323" y="906322"/>
                  </a:lnTo>
                  <a:lnTo>
                    <a:pt x="2406243" y="931436"/>
                  </a:lnTo>
                  <a:lnTo>
                    <a:pt x="2444399" y="958175"/>
                  </a:lnTo>
                  <a:lnTo>
                    <a:pt x="2481741" y="986541"/>
                  </a:lnTo>
                  <a:lnTo>
                    <a:pt x="2518224" y="1016535"/>
                  </a:lnTo>
                  <a:lnTo>
                    <a:pt x="2553799" y="1048155"/>
                  </a:lnTo>
                  <a:lnTo>
                    <a:pt x="2588419" y="1081405"/>
                  </a:lnTo>
                  <a:lnTo>
                    <a:pt x="2626405" y="1121168"/>
                  </a:lnTo>
                  <a:lnTo>
                    <a:pt x="2662056" y="1162280"/>
                  </a:lnTo>
                  <a:lnTo>
                    <a:pt x="2695449" y="1204626"/>
                  </a:lnTo>
                  <a:lnTo>
                    <a:pt x="2726661" y="1248094"/>
                  </a:lnTo>
                  <a:lnTo>
                    <a:pt x="2755771" y="1292571"/>
                  </a:lnTo>
                  <a:lnTo>
                    <a:pt x="2782856" y="1337945"/>
                  </a:lnTo>
                  <a:lnTo>
                    <a:pt x="2624233" y="1335659"/>
                  </a:lnTo>
                  <a:lnTo>
                    <a:pt x="2922683" y="1633728"/>
                  </a:lnTo>
                  <a:lnTo>
                    <a:pt x="2915698" y="1212214"/>
                  </a:lnTo>
                  <a:lnTo>
                    <a:pt x="2811177" y="1323339"/>
                  </a:lnTo>
                  <a:lnTo>
                    <a:pt x="2788672" y="1278758"/>
                  </a:lnTo>
                  <a:lnTo>
                    <a:pt x="2764364" y="1234888"/>
                  </a:lnTo>
                  <a:lnTo>
                    <a:pt x="2738202" y="1191810"/>
                  </a:lnTo>
                  <a:lnTo>
                    <a:pt x="2710133" y="1149603"/>
                  </a:lnTo>
                  <a:lnTo>
                    <a:pt x="2680106" y="1108350"/>
                  </a:lnTo>
                  <a:lnTo>
                    <a:pt x="2648068" y="1068129"/>
                  </a:lnTo>
                  <a:lnTo>
                    <a:pt x="2613967" y="1029021"/>
                  </a:lnTo>
                  <a:lnTo>
                    <a:pt x="2577751" y="991108"/>
                  </a:lnTo>
                  <a:lnTo>
                    <a:pt x="2539427" y="954362"/>
                  </a:lnTo>
                  <a:lnTo>
                    <a:pt x="2499934" y="919602"/>
                  </a:lnTo>
                  <a:lnTo>
                    <a:pt x="2459338" y="886829"/>
                  </a:lnTo>
                  <a:lnTo>
                    <a:pt x="2417703" y="856041"/>
                  </a:lnTo>
                  <a:lnTo>
                    <a:pt x="2375095" y="827241"/>
                  </a:lnTo>
                  <a:lnTo>
                    <a:pt x="2331576" y="800426"/>
                  </a:lnTo>
                  <a:lnTo>
                    <a:pt x="2287213" y="775598"/>
                  </a:lnTo>
                  <a:lnTo>
                    <a:pt x="2242070" y="752756"/>
                  </a:lnTo>
                  <a:lnTo>
                    <a:pt x="2196212" y="731900"/>
                  </a:lnTo>
                  <a:lnTo>
                    <a:pt x="2149702" y="713030"/>
                  </a:lnTo>
                  <a:lnTo>
                    <a:pt x="2102607" y="696147"/>
                  </a:lnTo>
                  <a:lnTo>
                    <a:pt x="2054990" y="681250"/>
                  </a:lnTo>
                  <a:lnTo>
                    <a:pt x="2006916" y="668339"/>
                  </a:lnTo>
                  <a:lnTo>
                    <a:pt x="1958450" y="657415"/>
                  </a:lnTo>
                  <a:lnTo>
                    <a:pt x="1909656" y="648477"/>
                  </a:lnTo>
                  <a:lnTo>
                    <a:pt x="1860600" y="641525"/>
                  </a:lnTo>
                  <a:lnTo>
                    <a:pt x="1811345" y="636559"/>
                  </a:lnTo>
                  <a:lnTo>
                    <a:pt x="1761957" y="633580"/>
                  </a:lnTo>
                  <a:lnTo>
                    <a:pt x="1712500" y="632587"/>
                  </a:lnTo>
                  <a:lnTo>
                    <a:pt x="1665673" y="633484"/>
                  </a:lnTo>
                  <a:lnTo>
                    <a:pt x="1618937" y="636167"/>
                  </a:lnTo>
                  <a:lnTo>
                    <a:pt x="1572323" y="640624"/>
                  </a:lnTo>
                  <a:lnTo>
                    <a:pt x="1525861" y="646843"/>
                  </a:lnTo>
                  <a:lnTo>
                    <a:pt x="1479582" y="654812"/>
                  </a:lnTo>
                  <a:lnTo>
                    <a:pt x="1472341" y="607092"/>
                  </a:lnTo>
                  <a:lnTo>
                    <a:pt x="1462040" y="559827"/>
                  </a:lnTo>
                  <a:lnTo>
                    <a:pt x="1448667" y="513180"/>
                  </a:lnTo>
                  <a:lnTo>
                    <a:pt x="1432208" y="467317"/>
                  </a:lnTo>
                  <a:lnTo>
                    <a:pt x="1412653" y="422402"/>
                  </a:lnTo>
                  <a:lnTo>
                    <a:pt x="1389990" y="378599"/>
                  </a:lnTo>
                  <a:lnTo>
                    <a:pt x="1364204" y="336073"/>
                  </a:lnTo>
                  <a:lnTo>
                    <a:pt x="1335286" y="294989"/>
                  </a:lnTo>
                  <a:lnTo>
                    <a:pt x="1303222" y="255511"/>
                  </a:lnTo>
                  <a:lnTo>
                    <a:pt x="1268000" y="217805"/>
                  </a:lnTo>
                  <a:lnTo>
                    <a:pt x="1230829" y="183025"/>
                  </a:lnTo>
                  <a:lnTo>
                    <a:pt x="1191935" y="151268"/>
                  </a:lnTo>
                  <a:lnTo>
                    <a:pt x="1151476" y="122533"/>
                  </a:lnTo>
                  <a:lnTo>
                    <a:pt x="1109608" y="96821"/>
                  </a:lnTo>
                  <a:lnTo>
                    <a:pt x="1066488" y="74132"/>
                  </a:lnTo>
                  <a:lnTo>
                    <a:pt x="1022271" y="54467"/>
                  </a:lnTo>
                  <a:lnTo>
                    <a:pt x="977116" y="37826"/>
                  </a:lnTo>
                  <a:lnTo>
                    <a:pt x="931178" y="24209"/>
                  </a:lnTo>
                  <a:lnTo>
                    <a:pt x="884613" y="13618"/>
                  </a:lnTo>
                  <a:lnTo>
                    <a:pt x="837579" y="6053"/>
                  </a:lnTo>
                  <a:lnTo>
                    <a:pt x="790232" y="1513"/>
                  </a:lnTo>
                  <a:lnTo>
                    <a:pt x="742728" y="0"/>
                  </a:lnTo>
                  <a:close/>
                </a:path>
              </a:pathLst>
            </a:custGeom>
            <a:solidFill>
              <a:srgbClr val="009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957316" y="1993651"/>
              <a:ext cx="1633855" cy="2924810"/>
            </a:xfrm>
            <a:custGeom>
              <a:avLst/>
              <a:gdLst/>
              <a:ahLst/>
              <a:cxnLst/>
              <a:rect l="l" t="t" r="r" b="b"/>
              <a:pathLst>
                <a:path w="1633854" h="2924810">
                  <a:moveTo>
                    <a:pt x="912993" y="0"/>
                  </a:moveTo>
                  <a:lnTo>
                    <a:pt x="867355" y="19"/>
                  </a:lnTo>
                  <a:lnTo>
                    <a:pt x="821788" y="2824"/>
                  </a:lnTo>
                  <a:lnTo>
                    <a:pt x="776429" y="8416"/>
                  </a:lnTo>
                  <a:lnTo>
                    <a:pt x="731417" y="16794"/>
                  </a:lnTo>
                  <a:lnTo>
                    <a:pt x="686890" y="27957"/>
                  </a:lnTo>
                  <a:lnTo>
                    <a:pt x="642987" y="41907"/>
                  </a:lnTo>
                  <a:lnTo>
                    <a:pt x="599846" y="58642"/>
                  </a:lnTo>
                  <a:lnTo>
                    <a:pt x="557605" y="78163"/>
                  </a:lnTo>
                  <a:lnTo>
                    <a:pt x="516402" y="100469"/>
                  </a:lnTo>
                  <a:lnTo>
                    <a:pt x="476377" y="125561"/>
                  </a:lnTo>
                  <a:lnTo>
                    <a:pt x="437666" y="153437"/>
                  </a:lnTo>
                  <a:lnTo>
                    <a:pt x="400409" y="184099"/>
                  </a:lnTo>
                  <a:lnTo>
                    <a:pt x="364744" y="217545"/>
                  </a:lnTo>
                  <a:lnTo>
                    <a:pt x="330444" y="254255"/>
                  </a:lnTo>
                  <a:lnTo>
                    <a:pt x="299088" y="292656"/>
                  </a:lnTo>
                  <a:lnTo>
                    <a:pt x="270674" y="332593"/>
                  </a:lnTo>
                  <a:lnTo>
                    <a:pt x="245202" y="373913"/>
                  </a:lnTo>
                  <a:lnTo>
                    <a:pt x="222670" y="416462"/>
                  </a:lnTo>
                  <a:lnTo>
                    <a:pt x="203077" y="460087"/>
                  </a:lnTo>
                  <a:lnTo>
                    <a:pt x="186423" y="504634"/>
                  </a:lnTo>
                  <a:lnTo>
                    <a:pt x="172706" y="549949"/>
                  </a:lnTo>
                  <a:lnTo>
                    <a:pt x="161925" y="595878"/>
                  </a:lnTo>
                  <a:lnTo>
                    <a:pt x="210333" y="616717"/>
                  </a:lnTo>
                  <a:lnTo>
                    <a:pt x="257569" y="639810"/>
                  </a:lnTo>
                  <a:lnTo>
                    <a:pt x="303591" y="665079"/>
                  </a:lnTo>
                  <a:lnTo>
                    <a:pt x="348355" y="692446"/>
                  </a:lnTo>
                  <a:lnTo>
                    <a:pt x="391819" y="721833"/>
                  </a:lnTo>
                  <a:lnTo>
                    <a:pt x="433940" y="753161"/>
                  </a:lnTo>
                  <a:lnTo>
                    <a:pt x="474674" y="786351"/>
                  </a:lnTo>
                  <a:lnTo>
                    <a:pt x="513980" y="821326"/>
                  </a:lnTo>
                  <a:lnTo>
                    <a:pt x="551814" y="858006"/>
                  </a:lnTo>
                  <a:lnTo>
                    <a:pt x="584973" y="892831"/>
                  </a:lnTo>
                  <a:lnTo>
                    <a:pt x="616521" y="928601"/>
                  </a:lnTo>
                  <a:lnTo>
                    <a:pt x="646458" y="965271"/>
                  </a:lnTo>
                  <a:lnTo>
                    <a:pt x="674783" y="1002792"/>
                  </a:lnTo>
                  <a:lnTo>
                    <a:pt x="701497" y="1041117"/>
                  </a:lnTo>
                  <a:lnTo>
                    <a:pt x="726599" y="1080198"/>
                  </a:lnTo>
                  <a:lnTo>
                    <a:pt x="750087" y="1119988"/>
                  </a:lnTo>
                  <a:lnTo>
                    <a:pt x="771963" y="1160439"/>
                  </a:lnTo>
                  <a:lnTo>
                    <a:pt x="792224" y="1201504"/>
                  </a:lnTo>
                  <a:lnTo>
                    <a:pt x="810872" y="1243135"/>
                  </a:lnTo>
                  <a:lnTo>
                    <a:pt x="827905" y="1285285"/>
                  </a:lnTo>
                  <a:lnTo>
                    <a:pt x="843322" y="1327905"/>
                  </a:lnTo>
                  <a:lnTo>
                    <a:pt x="857124" y="1370949"/>
                  </a:lnTo>
                  <a:lnTo>
                    <a:pt x="869310" y="1414370"/>
                  </a:lnTo>
                  <a:lnTo>
                    <a:pt x="879879" y="1458118"/>
                  </a:lnTo>
                  <a:lnTo>
                    <a:pt x="888831" y="1502148"/>
                  </a:lnTo>
                  <a:lnTo>
                    <a:pt x="896166" y="1546410"/>
                  </a:lnTo>
                  <a:lnTo>
                    <a:pt x="901882" y="1590859"/>
                  </a:lnTo>
                  <a:lnTo>
                    <a:pt x="905981" y="1635446"/>
                  </a:lnTo>
                  <a:lnTo>
                    <a:pt x="908460" y="1680124"/>
                  </a:lnTo>
                  <a:lnTo>
                    <a:pt x="909320" y="1724845"/>
                  </a:lnTo>
                  <a:lnTo>
                    <a:pt x="908559" y="1769561"/>
                  </a:lnTo>
                  <a:lnTo>
                    <a:pt x="906179" y="1814226"/>
                  </a:lnTo>
                  <a:lnTo>
                    <a:pt x="902178" y="1858791"/>
                  </a:lnTo>
                  <a:lnTo>
                    <a:pt x="896555" y="1903210"/>
                  </a:lnTo>
                  <a:lnTo>
                    <a:pt x="889310" y="1947434"/>
                  </a:lnTo>
                  <a:lnTo>
                    <a:pt x="880444" y="1991416"/>
                  </a:lnTo>
                  <a:lnTo>
                    <a:pt x="869954" y="2035108"/>
                  </a:lnTo>
                  <a:lnTo>
                    <a:pt x="857842" y="2078463"/>
                  </a:lnTo>
                  <a:lnTo>
                    <a:pt x="844105" y="2121434"/>
                  </a:lnTo>
                  <a:lnTo>
                    <a:pt x="828745" y="2163972"/>
                  </a:lnTo>
                  <a:lnTo>
                    <a:pt x="811760" y="2206031"/>
                  </a:lnTo>
                  <a:lnTo>
                    <a:pt x="793149" y="2247563"/>
                  </a:lnTo>
                  <a:lnTo>
                    <a:pt x="772913" y="2288520"/>
                  </a:lnTo>
                  <a:lnTo>
                    <a:pt x="751052" y="2328854"/>
                  </a:lnTo>
                  <a:lnTo>
                    <a:pt x="727563" y="2368519"/>
                  </a:lnTo>
                  <a:lnTo>
                    <a:pt x="702448" y="2407466"/>
                  </a:lnTo>
                  <a:lnTo>
                    <a:pt x="675705" y="2445649"/>
                  </a:lnTo>
                  <a:lnTo>
                    <a:pt x="647334" y="2483018"/>
                  </a:lnTo>
                  <a:lnTo>
                    <a:pt x="617335" y="2519528"/>
                  </a:lnTo>
                  <a:lnTo>
                    <a:pt x="585707" y="2555131"/>
                  </a:lnTo>
                  <a:lnTo>
                    <a:pt x="552450" y="2589778"/>
                  </a:lnTo>
                  <a:lnTo>
                    <a:pt x="512641" y="2627765"/>
                  </a:lnTo>
                  <a:lnTo>
                    <a:pt x="471513" y="2663424"/>
                  </a:lnTo>
                  <a:lnTo>
                    <a:pt x="429164" y="2696839"/>
                  </a:lnTo>
                  <a:lnTo>
                    <a:pt x="385694" y="2728095"/>
                  </a:lnTo>
                  <a:lnTo>
                    <a:pt x="341200" y="2757277"/>
                  </a:lnTo>
                  <a:lnTo>
                    <a:pt x="295783" y="2784469"/>
                  </a:lnTo>
                  <a:lnTo>
                    <a:pt x="298069" y="2625719"/>
                  </a:lnTo>
                  <a:lnTo>
                    <a:pt x="0" y="2924296"/>
                  </a:lnTo>
                  <a:lnTo>
                    <a:pt x="421767" y="2917184"/>
                  </a:lnTo>
                  <a:lnTo>
                    <a:pt x="310388" y="2812536"/>
                  </a:lnTo>
                  <a:lnTo>
                    <a:pt x="355011" y="2790067"/>
                  </a:lnTo>
                  <a:lnTo>
                    <a:pt x="398912" y="2765776"/>
                  </a:lnTo>
                  <a:lnTo>
                    <a:pt x="442013" y="2739616"/>
                  </a:lnTo>
                  <a:lnTo>
                    <a:pt x="484235" y="2711539"/>
                  </a:lnTo>
                  <a:lnTo>
                    <a:pt x="525497" y="2681498"/>
                  </a:lnTo>
                  <a:lnTo>
                    <a:pt x="565723" y="2649444"/>
                  </a:lnTo>
                  <a:lnTo>
                    <a:pt x="604832" y="2615331"/>
                  </a:lnTo>
                  <a:lnTo>
                    <a:pt x="642747" y="2579110"/>
                  </a:lnTo>
                  <a:lnTo>
                    <a:pt x="679492" y="2540727"/>
                  </a:lnTo>
                  <a:lnTo>
                    <a:pt x="714252" y="2501181"/>
                  </a:lnTo>
                  <a:lnTo>
                    <a:pt x="747025" y="2460535"/>
                  </a:lnTo>
                  <a:lnTo>
                    <a:pt x="777811" y="2418854"/>
                  </a:lnTo>
                  <a:lnTo>
                    <a:pt x="806611" y="2376203"/>
                  </a:lnTo>
                  <a:lnTo>
                    <a:pt x="833424" y="2332646"/>
                  </a:lnTo>
                  <a:lnTo>
                    <a:pt x="858250" y="2288248"/>
                  </a:lnTo>
                  <a:lnTo>
                    <a:pt x="881089" y="2243073"/>
                  </a:lnTo>
                  <a:lnTo>
                    <a:pt x="901941" y="2197186"/>
                  </a:lnTo>
                  <a:lnTo>
                    <a:pt x="920805" y="2150652"/>
                  </a:lnTo>
                  <a:lnTo>
                    <a:pt x="937682" y="2103534"/>
                  </a:lnTo>
                  <a:lnTo>
                    <a:pt x="952572" y="2055898"/>
                  </a:lnTo>
                  <a:lnTo>
                    <a:pt x="965474" y="2007808"/>
                  </a:lnTo>
                  <a:lnTo>
                    <a:pt x="976388" y="1959329"/>
                  </a:lnTo>
                  <a:lnTo>
                    <a:pt x="985315" y="1910525"/>
                  </a:lnTo>
                  <a:lnTo>
                    <a:pt x="992253" y="1861461"/>
                  </a:lnTo>
                  <a:lnTo>
                    <a:pt x="997204" y="1812200"/>
                  </a:lnTo>
                  <a:lnTo>
                    <a:pt x="1000166" y="1762809"/>
                  </a:lnTo>
                  <a:lnTo>
                    <a:pt x="1001140" y="1713351"/>
                  </a:lnTo>
                  <a:lnTo>
                    <a:pt x="1000242" y="1666509"/>
                  </a:lnTo>
                  <a:lnTo>
                    <a:pt x="997552" y="1619735"/>
                  </a:lnTo>
                  <a:lnTo>
                    <a:pt x="993075" y="1573064"/>
                  </a:lnTo>
                  <a:lnTo>
                    <a:pt x="986819" y="1526533"/>
                  </a:lnTo>
                  <a:lnTo>
                    <a:pt x="978788" y="1480179"/>
                  </a:lnTo>
                  <a:lnTo>
                    <a:pt x="1026546" y="1472938"/>
                  </a:lnTo>
                  <a:lnTo>
                    <a:pt x="1073849" y="1462637"/>
                  </a:lnTo>
                  <a:lnTo>
                    <a:pt x="1120531" y="1449263"/>
                  </a:lnTo>
                  <a:lnTo>
                    <a:pt x="1166427" y="1432805"/>
                  </a:lnTo>
                  <a:lnTo>
                    <a:pt x="1211373" y="1413250"/>
                  </a:lnTo>
                  <a:lnTo>
                    <a:pt x="1255202" y="1390586"/>
                  </a:lnTo>
                  <a:lnTo>
                    <a:pt x="1297750" y="1364801"/>
                  </a:lnTo>
                  <a:lnTo>
                    <a:pt x="1338851" y="1335883"/>
                  </a:lnTo>
                  <a:lnTo>
                    <a:pt x="1378339" y="1303819"/>
                  </a:lnTo>
                  <a:lnTo>
                    <a:pt x="1416050" y="1268597"/>
                  </a:lnTo>
                  <a:lnTo>
                    <a:pt x="1450829" y="1231364"/>
                  </a:lnTo>
                  <a:lnTo>
                    <a:pt x="1482586" y="1192415"/>
                  </a:lnTo>
                  <a:lnTo>
                    <a:pt x="1511319" y="1151904"/>
                  </a:lnTo>
                  <a:lnTo>
                    <a:pt x="1537029" y="1109988"/>
                  </a:lnTo>
                  <a:lnTo>
                    <a:pt x="1559713" y="1066824"/>
                  </a:lnTo>
                  <a:lnTo>
                    <a:pt x="1579371" y="1022566"/>
                  </a:lnTo>
                  <a:lnTo>
                    <a:pt x="1596003" y="977372"/>
                  </a:lnTo>
                  <a:lnTo>
                    <a:pt x="1609607" y="931398"/>
                  </a:lnTo>
                  <a:lnTo>
                    <a:pt x="1620182" y="884799"/>
                  </a:lnTo>
                  <a:lnTo>
                    <a:pt x="1627728" y="837732"/>
                  </a:lnTo>
                  <a:lnTo>
                    <a:pt x="1632243" y="790353"/>
                  </a:lnTo>
                  <a:lnTo>
                    <a:pt x="1633728" y="742817"/>
                  </a:lnTo>
                  <a:lnTo>
                    <a:pt x="1632183" y="695282"/>
                  </a:lnTo>
                  <a:lnTo>
                    <a:pt x="1627612" y="647903"/>
                  </a:lnTo>
                  <a:lnTo>
                    <a:pt x="1620017" y="600837"/>
                  </a:lnTo>
                  <a:lnTo>
                    <a:pt x="1609400" y="554241"/>
                  </a:lnTo>
                  <a:lnTo>
                    <a:pt x="1595761" y="508271"/>
                  </a:lnTo>
                  <a:lnTo>
                    <a:pt x="1579102" y="463084"/>
                  </a:lnTo>
                  <a:lnTo>
                    <a:pt x="1559423" y="418836"/>
                  </a:lnTo>
                  <a:lnTo>
                    <a:pt x="1536728" y="375684"/>
                  </a:lnTo>
                  <a:lnTo>
                    <a:pt x="1511016" y="333784"/>
                  </a:lnTo>
                  <a:lnTo>
                    <a:pt x="1482289" y="293293"/>
                  </a:lnTo>
                  <a:lnTo>
                    <a:pt x="1450548" y="254368"/>
                  </a:lnTo>
                  <a:lnTo>
                    <a:pt x="1415795" y="217164"/>
                  </a:lnTo>
                  <a:lnTo>
                    <a:pt x="1380101" y="183735"/>
                  </a:lnTo>
                  <a:lnTo>
                    <a:pt x="1342817" y="153094"/>
                  </a:lnTo>
                  <a:lnTo>
                    <a:pt x="1304082" y="125241"/>
                  </a:lnTo>
                  <a:lnTo>
                    <a:pt x="1264034" y="100175"/>
                  </a:lnTo>
                  <a:lnTo>
                    <a:pt x="1222812" y="77898"/>
                  </a:lnTo>
                  <a:lnTo>
                    <a:pt x="1180554" y="58408"/>
                  </a:lnTo>
                  <a:lnTo>
                    <a:pt x="1137398" y="41706"/>
                  </a:lnTo>
                  <a:lnTo>
                    <a:pt x="1093483" y="27790"/>
                  </a:lnTo>
                  <a:lnTo>
                    <a:pt x="1048947" y="16662"/>
                  </a:lnTo>
                  <a:lnTo>
                    <a:pt x="1003927" y="8321"/>
                  </a:lnTo>
                  <a:lnTo>
                    <a:pt x="958564" y="2767"/>
                  </a:lnTo>
                  <a:lnTo>
                    <a:pt x="912993" y="0"/>
                  </a:lnTo>
                  <a:close/>
                </a:path>
              </a:pathLst>
            </a:custGeom>
            <a:solidFill>
              <a:srgbClr val="2B85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68012" y="4279391"/>
              <a:ext cx="2924175" cy="1635760"/>
            </a:xfrm>
            <a:custGeom>
              <a:avLst/>
              <a:gdLst/>
              <a:ahLst/>
              <a:cxnLst/>
              <a:rect l="l" t="t" r="r" b="b"/>
              <a:pathLst>
                <a:path w="2924175" h="1635760">
                  <a:moveTo>
                    <a:pt x="0" y="0"/>
                  </a:moveTo>
                  <a:lnTo>
                    <a:pt x="6985" y="421893"/>
                  </a:lnTo>
                  <a:lnTo>
                    <a:pt x="111505" y="310641"/>
                  </a:lnTo>
                  <a:lnTo>
                    <a:pt x="134053" y="355271"/>
                  </a:lnTo>
                  <a:lnTo>
                    <a:pt x="158392" y="399188"/>
                  </a:lnTo>
                  <a:lnTo>
                    <a:pt x="184577" y="442314"/>
                  </a:lnTo>
                  <a:lnTo>
                    <a:pt x="212661" y="484568"/>
                  </a:lnTo>
                  <a:lnTo>
                    <a:pt x="242697" y="525869"/>
                  </a:lnTo>
                  <a:lnTo>
                    <a:pt x="274740" y="566138"/>
                  </a:lnTo>
                  <a:lnTo>
                    <a:pt x="308843" y="605293"/>
                  </a:lnTo>
                  <a:lnTo>
                    <a:pt x="345059" y="643254"/>
                  </a:lnTo>
                  <a:lnTo>
                    <a:pt x="383422" y="680020"/>
                  </a:lnTo>
                  <a:lnTo>
                    <a:pt x="422952" y="714800"/>
                  </a:lnTo>
                  <a:lnTo>
                    <a:pt x="463583" y="747593"/>
                  </a:lnTo>
                  <a:lnTo>
                    <a:pt x="505251" y="778400"/>
                  </a:lnTo>
                  <a:lnTo>
                    <a:pt x="547892" y="807219"/>
                  </a:lnTo>
                  <a:lnTo>
                    <a:pt x="591440" y="834052"/>
                  </a:lnTo>
                  <a:lnTo>
                    <a:pt x="635832" y="858898"/>
                  </a:lnTo>
                  <a:lnTo>
                    <a:pt x="681003" y="881757"/>
                  </a:lnTo>
                  <a:lnTo>
                    <a:pt x="726887" y="902629"/>
                  </a:lnTo>
                  <a:lnTo>
                    <a:pt x="773422" y="921514"/>
                  </a:lnTo>
                  <a:lnTo>
                    <a:pt x="820541" y="938411"/>
                  </a:lnTo>
                  <a:lnTo>
                    <a:pt x="868182" y="953321"/>
                  </a:lnTo>
                  <a:lnTo>
                    <a:pt x="916278" y="966243"/>
                  </a:lnTo>
                  <a:lnTo>
                    <a:pt x="964766" y="977177"/>
                  </a:lnTo>
                  <a:lnTo>
                    <a:pt x="1013580" y="986124"/>
                  </a:lnTo>
                  <a:lnTo>
                    <a:pt x="1062657" y="993082"/>
                  </a:lnTo>
                  <a:lnTo>
                    <a:pt x="1111932" y="998053"/>
                  </a:lnTo>
                  <a:lnTo>
                    <a:pt x="1161340" y="1001035"/>
                  </a:lnTo>
                  <a:lnTo>
                    <a:pt x="1210817" y="1002029"/>
                  </a:lnTo>
                  <a:lnTo>
                    <a:pt x="1257658" y="1001145"/>
                  </a:lnTo>
                  <a:lnTo>
                    <a:pt x="1304426" y="998486"/>
                  </a:lnTo>
                  <a:lnTo>
                    <a:pt x="1351077" y="994047"/>
                  </a:lnTo>
                  <a:lnTo>
                    <a:pt x="1397570" y="987822"/>
                  </a:lnTo>
                  <a:lnTo>
                    <a:pt x="1443863" y="979804"/>
                  </a:lnTo>
                  <a:lnTo>
                    <a:pt x="1451107" y="1027593"/>
                  </a:lnTo>
                  <a:lnTo>
                    <a:pt x="1461417" y="1074915"/>
                  </a:lnTo>
                  <a:lnTo>
                    <a:pt x="1474802" y="1121609"/>
                  </a:lnTo>
                  <a:lnTo>
                    <a:pt x="1491273" y="1167513"/>
                  </a:lnTo>
                  <a:lnTo>
                    <a:pt x="1510839" y="1212465"/>
                  </a:lnTo>
                  <a:lnTo>
                    <a:pt x="1533510" y="1256304"/>
                  </a:lnTo>
                  <a:lnTo>
                    <a:pt x="1559296" y="1298869"/>
                  </a:lnTo>
                  <a:lnTo>
                    <a:pt x="1588208" y="1339996"/>
                  </a:lnTo>
                  <a:lnTo>
                    <a:pt x="1620254" y="1379525"/>
                  </a:lnTo>
                  <a:lnTo>
                    <a:pt x="1655445" y="1417294"/>
                  </a:lnTo>
                  <a:lnTo>
                    <a:pt x="1692648" y="1452085"/>
                  </a:lnTo>
                  <a:lnTo>
                    <a:pt x="1731573" y="1483855"/>
                  </a:lnTo>
                  <a:lnTo>
                    <a:pt x="1772064" y="1512606"/>
                  </a:lnTo>
                  <a:lnTo>
                    <a:pt x="1813964" y="1538335"/>
                  </a:lnTo>
                  <a:lnTo>
                    <a:pt x="1857116" y="1561040"/>
                  </a:lnTo>
                  <a:lnTo>
                    <a:pt x="1901364" y="1580722"/>
                  </a:lnTo>
                  <a:lnTo>
                    <a:pt x="1946551" y="1597380"/>
                  </a:lnTo>
                  <a:lnTo>
                    <a:pt x="1992521" y="1611010"/>
                  </a:lnTo>
                  <a:lnTo>
                    <a:pt x="2039117" y="1621614"/>
                  </a:lnTo>
                  <a:lnTo>
                    <a:pt x="2086183" y="1629190"/>
                  </a:lnTo>
                  <a:lnTo>
                    <a:pt x="2133562" y="1633736"/>
                  </a:lnTo>
                  <a:lnTo>
                    <a:pt x="2181097" y="1635251"/>
                  </a:lnTo>
                  <a:lnTo>
                    <a:pt x="2228635" y="1633736"/>
                  </a:lnTo>
                  <a:lnTo>
                    <a:pt x="2276021" y="1629190"/>
                  </a:lnTo>
                  <a:lnTo>
                    <a:pt x="2323097" y="1621614"/>
                  </a:lnTo>
                  <a:lnTo>
                    <a:pt x="2369707" y="1611010"/>
                  </a:lnTo>
                  <a:lnTo>
                    <a:pt x="2415691" y="1597380"/>
                  </a:lnTo>
                  <a:lnTo>
                    <a:pt x="2460894" y="1580722"/>
                  </a:lnTo>
                  <a:lnTo>
                    <a:pt x="2505158" y="1561040"/>
                  </a:lnTo>
                  <a:lnTo>
                    <a:pt x="2548325" y="1538335"/>
                  </a:lnTo>
                  <a:lnTo>
                    <a:pt x="2590238" y="1512606"/>
                  </a:lnTo>
                  <a:lnTo>
                    <a:pt x="2630739" y="1483855"/>
                  </a:lnTo>
                  <a:lnTo>
                    <a:pt x="2669672" y="1452085"/>
                  </a:lnTo>
                  <a:lnTo>
                    <a:pt x="2706878" y="1417294"/>
                  </a:lnTo>
                  <a:lnTo>
                    <a:pt x="2740308" y="1381601"/>
                  </a:lnTo>
                  <a:lnTo>
                    <a:pt x="2770953" y="1344316"/>
                  </a:lnTo>
                  <a:lnTo>
                    <a:pt x="2798811" y="1305578"/>
                  </a:lnTo>
                  <a:lnTo>
                    <a:pt x="2823884" y="1265525"/>
                  </a:lnTo>
                  <a:lnTo>
                    <a:pt x="2846171" y="1224295"/>
                  </a:lnTo>
                  <a:lnTo>
                    <a:pt x="2865672" y="1182027"/>
                  </a:lnTo>
                  <a:lnTo>
                    <a:pt x="2882387" y="1138859"/>
                  </a:lnTo>
                  <a:lnTo>
                    <a:pt x="2896317" y="1094929"/>
                  </a:lnTo>
                  <a:lnTo>
                    <a:pt x="2907460" y="1050377"/>
                  </a:lnTo>
                  <a:lnTo>
                    <a:pt x="2915818" y="1005340"/>
                  </a:lnTo>
                  <a:lnTo>
                    <a:pt x="2921390" y="959957"/>
                  </a:lnTo>
                  <a:lnTo>
                    <a:pt x="2924176" y="914366"/>
                  </a:lnTo>
                  <a:lnTo>
                    <a:pt x="2924176" y="868706"/>
                  </a:lnTo>
                  <a:lnTo>
                    <a:pt x="2921390" y="823115"/>
                  </a:lnTo>
                  <a:lnTo>
                    <a:pt x="2915818" y="777732"/>
                  </a:lnTo>
                  <a:lnTo>
                    <a:pt x="2907460" y="732694"/>
                  </a:lnTo>
                  <a:lnTo>
                    <a:pt x="2896317" y="688141"/>
                  </a:lnTo>
                  <a:lnTo>
                    <a:pt x="2882387" y="644210"/>
                  </a:lnTo>
                  <a:lnTo>
                    <a:pt x="2865672" y="601041"/>
                  </a:lnTo>
                  <a:lnTo>
                    <a:pt x="2846171" y="558771"/>
                  </a:lnTo>
                  <a:lnTo>
                    <a:pt x="2823884" y="517539"/>
                  </a:lnTo>
                  <a:lnTo>
                    <a:pt x="2798811" y="477483"/>
                  </a:lnTo>
                  <a:lnTo>
                    <a:pt x="2770953" y="438743"/>
                  </a:lnTo>
                  <a:lnTo>
                    <a:pt x="2740308" y="401455"/>
                  </a:lnTo>
                  <a:lnTo>
                    <a:pt x="2706878" y="365759"/>
                  </a:lnTo>
                  <a:lnTo>
                    <a:pt x="2670167" y="331422"/>
                  </a:lnTo>
                  <a:lnTo>
                    <a:pt x="2631767" y="300037"/>
                  </a:lnTo>
                  <a:lnTo>
                    <a:pt x="2591830" y="271601"/>
                  </a:lnTo>
                  <a:lnTo>
                    <a:pt x="2550510" y="246113"/>
                  </a:lnTo>
                  <a:lnTo>
                    <a:pt x="2507960" y="223570"/>
                  </a:lnTo>
                  <a:lnTo>
                    <a:pt x="2464336" y="203971"/>
                  </a:lnTo>
                  <a:lnTo>
                    <a:pt x="2419789" y="187313"/>
                  </a:lnTo>
                  <a:lnTo>
                    <a:pt x="2374474" y="173595"/>
                  </a:lnTo>
                  <a:lnTo>
                    <a:pt x="2328544" y="162813"/>
                  </a:lnTo>
                  <a:lnTo>
                    <a:pt x="2307672" y="211222"/>
                  </a:lnTo>
                  <a:lnTo>
                    <a:pt x="2284559" y="258459"/>
                  </a:lnTo>
                  <a:lnTo>
                    <a:pt x="2259278" y="304484"/>
                  </a:lnTo>
                  <a:lnTo>
                    <a:pt x="2231902" y="349255"/>
                  </a:lnTo>
                  <a:lnTo>
                    <a:pt x="2202504" y="392730"/>
                  </a:lnTo>
                  <a:lnTo>
                    <a:pt x="2171159" y="434866"/>
                  </a:lnTo>
                  <a:lnTo>
                    <a:pt x="2137938" y="475623"/>
                  </a:lnTo>
                  <a:lnTo>
                    <a:pt x="2102914" y="514959"/>
                  </a:lnTo>
                  <a:lnTo>
                    <a:pt x="2066163" y="552830"/>
                  </a:lnTo>
                  <a:lnTo>
                    <a:pt x="2031338" y="585980"/>
                  </a:lnTo>
                  <a:lnTo>
                    <a:pt x="1995566" y="617519"/>
                  </a:lnTo>
                  <a:lnTo>
                    <a:pt x="1958896" y="647447"/>
                  </a:lnTo>
                  <a:lnTo>
                    <a:pt x="1921373" y="675763"/>
                  </a:lnTo>
                  <a:lnTo>
                    <a:pt x="1883047" y="702467"/>
                  </a:lnTo>
                  <a:lnTo>
                    <a:pt x="1843964" y="727560"/>
                  </a:lnTo>
                  <a:lnTo>
                    <a:pt x="1804171" y="751039"/>
                  </a:lnTo>
                  <a:lnTo>
                    <a:pt x="1763718" y="772904"/>
                  </a:lnTo>
                  <a:lnTo>
                    <a:pt x="1722651" y="793156"/>
                  </a:lnTo>
                  <a:lnTo>
                    <a:pt x="1681017" y="811794"/>
                  </a:lnTo>
                  <a:lnTo>
                    <a:pt x="1638865" y="828816"/>
                  </a:lnTo>
                  <a:lnTo>
                    <a:pt x="1596241" y="844223"/>
                  </a:lnTo>
                  <a:lnTo>
                    <a:pt x="1553194" y="858015"/>
                  </a:lnTo>
                  <a:lnTo>
                    <a:pt x="1509771" y="870189"/>
                  </a:lnTo>
                  <a:lnTo>
                    <a:pt x="1466019" y="880747"/>
                  </a:lnTo>
                  <a:lnTo>
                    <a:pt x="1421987" y="889688"/>
                  </a:lnTo>
                  <a:lnTo>
                    <a:pt x="1377721" y="897011"/>
                  </a:lnTo>
                  <a:lnTo>
                    <a:pt x="1333270" y="902715"/>
                  </a:lnTo>
                  <a:lnTo>
                    <a:pt x="1288680" y="906801"/>
                  </a:lnTo>
                  <a:lnTo>
                    <a:pt x="1244000" y="909267"/>
                  </a:lnTo>
                  <a:lnTo>
                    <a:pt x="1199276" y="910113"/>
                  </a:lnTo>
                  <a:lnTo>
                    <a:pt x="1154558" y="909339"/>
                  </a:lnTo>
                  <a:lnTo>
                    <a:pt x="1109891" y="906945"/>
                  </a:lnTo>
                  <a:lnTo>
                    <a:pt x="1065324" y="902928"/>
                  </a:lnTo>
                  <a:lnTo>
                    <a:pt x="1020904" y="897290"/>
                  </a:lnTo>
                  <a:lnTo>
                    <a:pt x="976679" y="890030"/>
                  </a:lnTo>
                  <a:lnTo>
                    <a:pt x="932697" y="881147"/>
                  </a:lnTo>
                  <a:lnTo>
                    <a:pt x="889004" y="870641"/>
                  </a:lnTo>
                  <a:lnTo>
                    <a:pt x="845649" y="858511"/>
                  </a:lnTo>
                  <a:lnTo>
                    <a:pt x="802679" y="844756"/>
                  </a:lnTo>
                  <a:lnTo>
                    <a:pt x="760142" y="829377"/>
                  </a:lnTo>
                  <a:lnTo>
                    <a:pt x="718085" y="812373"/>
                  </a:lnTo>
                  <a:lnTo>
                    <a:pt x="676555" y="793743"/>
                  </a:lnTo>
                  <a:lnTo>
                    <a:pt x="635601" y="773486"/>
                  </a:lnTo>
                  <a:lnTo>
                    <a:pt x="595270" y="751603"/>
                  </a:lnTo>
                  <a:lnTo>
                    <a:pt x="555610" y="728093"/>
                  </a:lnTo>
                  <a:lnTo>
                    <a:pt x="516667" y="702955"/>
                  </a:lnTo>
                  <a:lnTo>
                    <a:pt x="478490" y="676188"/>
                  </a:lnTo>
                  <a:lnTo>
                    <a:pt x="441127" y="647793"/>
                  </a:lnTo>
                  <a:lnTo>
                    <a:pt x="404624" y="617769"/>
                  </a:lnTo>
                  <a:lnTo>
                    <a:pt x="369029" y="586115"/>
                  </a:lnTo>
                  <a:lnTo>
                    <a:pt x="334390" y="552830"/>
                  </a:lnTo>
                  <a:lnTo>
                    <a:pt x="296404" y="513012"/>
                  </a:lnTo>
                  <a:lnTo>
                    <a:pt x="260749" y="471861"/>
                  </a:lnTo>
                  <a:lnTo>
                    <a:pt x="227345" y="429482"/>
                  </a:lnTo>
                  <a:lnTo>
                    <a:pt x="196111" y="385981"/>
                  </a:lnTo>
                  <a:lnTo>
                    <a:pt x="166965" y="341464"/>
                  </a:lnTo>
                  <a:lnTo>
                    <a:pt x="139826" y="296036"/>
                  </a:lnTo>
                  <a:lnTo>
                    <a:pt x="298576" y="298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91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75888" y="2990087"/>
              <a:ext cx="1633855" cy="2924810"/>
            </a:xfrm>
            <a:custGeom>
              <a:avLst/>
              <a:gdLst/>
              <a:ahLst/>
              <a:cxnLst/>
              <a:rect l="l" t="t" r="r" b="b"/>
              <a:pathLst>
                <a:path w="1633854" h="2924810">
                  <a:moveTo>
                    <a:pt x="1633727" y="0"/>
                  </a:moveTo>
                  <a:lnTo>
                    <a:pt x="1211961" y="7112"/>
                  </a:lnTo>
                  <a:lnTo>
                    <a:pt x="1323339" y="111760"/>
                  </a:lnTo>
                  <a:lnTo>
                    <a:pt x="1278716" y="134229"/>
                  </a:lnTo>
                  <a:lnTo>
                    <a:pt x="1234815" y="158519"/>
                  </a:lnTo>
                  <a:lnTo>
                    <a:pt x="1191714" y="184679"/>
                  </a:lnTo>
                  <a:lnTo>
                    <a:pt x="1149492" y="212756"/>
                  </a:lnTo>
                  <a:lnTo>
                    <a:pt x="1108230" y="242798"/>
                  </a:lnTo>
                  <a:lnTo>
                    <a:pt x="1068004" y="274851"/>
                  </a:lnTo>
                  <a:lnTo>
                    <a:pt x="1028895" y="308965"/>
                  </a:lnTo>
                  <a:lnTo>
                    <a:pt x="990981" y="345186"/>
                  </a:lnTo>
                  <a:lnTo>
                    <a:pt x="954235" y="383568"/>
                  </a:lnTo>
                  <a:lnTo>
                    <a:pt x="919475" y="423115"/>
                  </a:lnTo>
                  <a:lnTo>
                    <a:pt x="886702" y="463761"/>
                  </a:lnTo>
                  <a:lnTo>
                    <a:pt x="855916" y="505442"/>
                  </a:lnTo>
                  <a:lnTo>
                    <a:pt x="827116" y="548093"/>
                  </a:lnTo>
                  <a:lnTo>
                    <a:pt x="800303" y="591650"/>
                  </a:lnTo>
                  <a:lnTo>
                    <a:pt x="775477" y="636048"/>
                  </a:lnTo>
                  <a:lnTo>
                    <a:pt x="752638" y="681222"/>
                  </a:lnTo>
                  <a:lnTo>
                    <a:pt x="731786" y="727109"/>
                  </a:lnTo>
                  <a:lnTo>
                    <a:pt x="712922" y="773644"/>
                  </a:lnTo>
                  <a:lnTo>
                    <a:pt x="696045" y="820761"/>
                  </a:lnTo>
                  <a:lnTo>
                    <a:pt x="681155" y="868397"/>
                  </a:lnTo>
                  <a:lnTo>
                    <a:pt x="668253" y="916487"/>
                  </a:lnTo>
                  <a:lnTo>
                    <a:pt x="657339" y="964966"/>
                  </a:lnTo>
                  <a:lnTo>
                    <a:pt x="648412" y="1013771"/>
                  </a:lnTo>
                  <a:lnTo>
                    <a:pt x="641474" y="1062835"/>
                  </a:lnTo>
                  <a:lnTo>
                    <a:pt x="636523" y="1112095"/>
                  </a:lnTo>
                  <a:lnTo>
                    <a:pt x="633561" y="1161486"/>
                  </a:lnTo>
                  <a:lnTo>
                    <a:pt x="632587" y="1210945"/>
                  </a:lnTo>
                  <a:lnTo>
                    <a:pt x="633485" y="1257786"/>
                  </a:lnTo>
                  <a:lnTo>
                    <a:pt x="636175" y="1304561"/>
                  </a:lnTo>
                  <a:lnTo>
                    <a:pt x="640652" y="1351232"/>
                  </a:lnTo>
                  <a:lnTo>
                    <a:pt x="646908" y="1397763"/>
                  </a:lnTo>
                  <a:lnTo>
                    <a:pt x="654938" y="1444117"/>
                  </a:lnTo>
                  <a:lnTo>
                    <a:pt x="607181" y="1451358"/>
                  </a:lnTo>
                  <a:lnTo>
                    <a:pt x="559878" y="1461659"/>
                  </a:lnTo>
                  <a:lnTo>
                    <a:pt x="513196" y="1475032"/>
                  </a:lnTo>
                  <a:lnTo>
                    <a:pt x="467300" y="1491491"/>
                  </a:lnTo>
                  <a:lnTo>
                    <a:pt x="422354" y="1511045"/>
                  </a:lnTo>
                  <a:lnTo>
                    <a:pt x="378525" y="1533709"/>
                  </a:lnTo>
                  <a:lnTo>
                    <a:pt x="335977" y="1559494"/>
                  </a:lnTo>
                  <a:lnTo>
                    <a:pt x="294876" y="1588413"/>
                  </a:lnTo>
                  <a:lnTo>
                    <a:pt x="255388" y="1620477"/>
                  </a:lnTo>
                  <a:lnTo>
                    <a:pt x="217677" y="1655699"/>
                  </a:lnTo>
                  <a:lnTo>
                    <a:pt x="182898" y="1692931"/>
                  </a:lnTo>
                  <a:lnTo>
                    <a:pt x="151141" y="1731881"/>
                  </a:lnTo>
                  <a:lnTo>
                    <a:pt x="122408" y="1772392"/>
                  </a:lnTo>
                  <a:lnTo>
                    <a:pt x="96698" y="1814307"/>
                  </a:lnTo>
                  <a:lnTo>
                    <a:pt x="74014" y="1857472"/>
                  </a:lnTo>
                  <a:lnTo>
                    <a:pt x="54355" y="1901729"/>
                  </a:lnTo>
                  <a:lnTo>
                    <a:pt x="37724" y="1946923"/>
                  </a:lnTo>
                  <a:lnTo>
                    <a:pt x="24120" y="1992898"/>
                  </a:lnTo>
                  <a:lnTo>
                    <a:pt x="13545" y="2039496"/>
                  </a:lnTo>
                  <a:lnTo>
                    <a:pt x="5999" y="2086564"/>
                  </a:lnTo>
                  <a:lnTo>
                    <a:pt x="1484" y="2133943"/>
                  </a:lnTo>
                  <a:lnTo>
                    <a:pt x="0" y="2181479"/>
                  </a:lnTo>
                  <a:lnTo>
                    <a:pt x="1544" y="2229014"/>
                  </a:lnTo>
                  <a:lnTo>
                    <a:pt x="6115" y="2276393"/>
                  </a:lnTo>
                  <a:lnTo>
                    <a:pt x="13710" y="2323458"/>
                  </a:lnTo>
                  <a:lnTo>
                    <a:pt x="24327" y="2370054"/>
                  </a:lnTo>
                  <a:lnTo>
                    <a:pt x="37966" y="2416024"/>
                  </a:lnTo>
                  <a:lnTo>
                    <a:pt x="54625" y="2461210"/>
                  </a:lnTo>
                  <a:lnTo>
                    <a:pt x="74304" y="2505457"/>
                  </a:lnTo>
                  <a:lnTo>
                    <a:pt x="96999" y="2548608"/>
                  </a:lnTo>
                  <a:lnTo>
                    <a:pt x="122711" y="2590506"/>
                  </a:lnTo>
                  <a:lnTo>
                    <a:pt x="151438" y="2630995"/>
                  </a:lnTo>
                  <a:lnTo>
                    <a:pt x="183179" y="2669918"/>
                  </a:lnTo>
                  <a:lnTo>
                    <a:pt x="217932" y="2707119"/>
                  </a:lnTo>
                  <a:lnTo>
                    <a:pt x="253626" y="2740543"/>
                  </a:lnTo>
                  <a:lnTo>
                    <a:pt x="290910" y="2771180"/>
                  </a:lnTo>
                  <a:lnTo>
                    <a:pt x="329645" y="2799030"/>
                  </a:lnTo>
                  <a:lnTo>
                    <a:pt x="369693" y="2824094"/>
                  </a:lnTo>
                  <a:lnTo>
                    <a:pt x="410915" y="2846371"/>
                  </a:lnTo>
                  <a:lnTo>
                    <a:pt x="453173" y="2865862"/>
                  </a:lnTo>
                  <a:lnTo>
                    <a:pt x="496329" y="2882565"/>
                  </a:lnTo>
                  <a:lnTo>
                    <a:pt x="540244" y="2896482"/>
                  </a:lnTo>
                  <a:lnTo>
                    <a:pt x="584780" y="2907612"/>
                  </a:lnTo>
                  <a:lnTo>
                    <a:pt x="629800" y="2915956"/>
                  </a:lnTo>
                  <a:lnTo>
                    <a:pt x="675163" y="2921512"/>
                  </a:lnTo>
                  <a:lnTo>
                    <a:pt x="720734" y="2924282"/>
                  </a:lnTo>
                  <a:lnTo>
                    <a:pt x="766372" y="2924265"/>
                  </a:lnTo>
                  <a:lnTo>
                    <a:pt x="811939" y="2921462"/>
                  </a:lnTo>
                  <a:lnTo>
                    <a:pt x="857298" y="2915872"/>
                  </a:lnTo>
                  <a:lnTo>
                    <a:pt x="902310" y="2907495"/>
                  </a:lnTo>
                  <a:lnTo>
                    <a:pt x="946837" y="2896331"/>
                  </a:lnTo>
                  <a:lnTo>
                    <a:pt x="990740" y="2882381"/>
                  </a:lnTo>
                  <a:lnTo>
                    <a:pt x="1033881" y="2865644"/>
                  </a:lnTo>
                  <a:lnTo>
                    <a:pt x="1076122" y="2846120"/>
                  </a:lnTo>
                  <a:lnTo>
                    <a:pt x="1117325" y="2823809"/>
                  </a:lnTo>
                  <a:lnTo>
                    <a:pt x="1157350" y="2798712"/>
                  </a:lnTo>
                  <a:lnTo>
                    <a:pt x="1196061" y="2770828"/>
                  </a:lnTo>
                  <a:lnTo>
                    <a:pt x="1233318" y="2740157"/>
                  </a:lnTo>
                  <a:lnTo>
                    <a:pt x="1268984" y="2706700"/>
                  </a:lnTo>
                  <a:lnTo>
                    <a:pt x="1303283" y="2670001"/>
                  </a:lnTo>
                  <a:lnTo>
                    <a:pt x="1334639" y="2631611"/>
                  </a:lnTo>
                  <a:lnTo>
                    <a:pt x="1363053" y="2591682"/>
                  </a:lnTo>
                  <a:lnTo>
                    <a:pt x="1388525" y="2550369"/>
                  </a:lnTo>
                  <a:lnTo>
                    <a:pt x="1411057" y="2507825"/>
                  </a:lnTo>
                  <a:lnTo>
                    <a:pt x="1430650" y="2464204"/>
                  </a:lnTo>
                  <a:lnTo>
                    <a:pt x="1447304" y="2419660"/>
                  </a:lnTo>
                  <a:lnTo>
                    <a:pt x="1461021" y="2374347"/>
                  </a:lnTo>
                  <a:lnTo>
                    <a:pt x="1471802" y="2328418"/>
                  </a:lnTo>
                  <a:lnTo>
                    <a:pt x="1423394" y="2307579"/>
                  </a:lnTo>
                  <a:lnTo>
                    <a:pt x="1376158" y="2284486"/>
                  </a:lnTo>
                  <a:lnTo>
                    <a:pt x="1330136" y="2259217"/>
                  </a:lnTo>
                  <a:lnTo>
                    <a:pt x="1285372" y="2231849"/>
                  </a:lnTo>
                  <a:lnTo>
                    <a:pt x="1241908" y="2202463"/>
                  </a:lnTo>
                  <a:lnTo>
                    <a:pt x="1199787" y="2171135"/>
                  </a:lnTo>
                  <a:lnTo>
                    <a:pt x="1159053" y="2137945"/>
                  </a:lnTo>
                  <a:lnTo>
                    <a:pt x="1119747" y="2102970"/>
                  </a:lnTo>
                  <a:lnTo>
                    <a:pt x="1081913" y="2066289"/>
                  </a:lnTo>
                  <a:lnTo>
                    <a:pt x="1048754" y="2031465"/>
                  </a:lnTo>
                  <a:lnTo>
                    <a:pt x="1017206" y="1995694"/>
                  </a:lnTo>
                  <a:lnTo>
                    <a:pt x="987269" y="1959024"/>
                  </a:lnTo>
                  <a:lnTo>
                    <a:pt x="958944" y="1921503"/>
                  </a:lnTo>
                  <a:lnTo>
                    <a:pt x="932230" y="1883178"/>
                  </a:lnTo>
                  <a:lnTo>
                    <a:pt x="907128" y="1844097"/>
                  </a:lnTo>
                  <a:lnTo>
                    <a:pt x="883640" y="1804307"/>
                  </a:lnTo>
                  <a:lnTo>
                    <a:pt x="861764" y="1763856"/>
                  </a:lnTo>
                  <a:lnTo>
                    <a:pt x="841503" y="1722791"/>
                  </a:lnTo>
                  <a:lnTo>
                    <a:pt x="822855" y="1681160"/>
                  </a:lnTo>
                  <a:lnTo>
                    <a:pt x="805822" y="1639011"/>
                  </a:lnTo>
                  <a:lnTo>
                    <a:pt x="790405" y="1596390"/>
                  </a:lnTo>
                  <a:lnTo>
                    <a:pt x="776603" y="1553346"/>
                  </a:lnTo>
                  <a:lnTo>
                    <a:pt x="764417" y="1509926"/>
                  </a:lnTo>
                  <a:lnTo>
                    <a:pt x="753848" y="1466177"/>
                  </a:lnTo>
                  <a:lnTo>
                    <a:pt x="744896" y="1422148"/>
                  </a:lnTo>
                  <a:lnTo>
                    <a:pt x="737561" y="1377885"/>
                  </a:lnTo>
                  <a:lnTo>
                    <a:pt x="731845" y="1333437"/>
                  </a:lnTo>
                  <a:lnTo>
                    <a:pt x="727746" y="1288850"/>
                  </a:lnTo>
                  <a:lnTo>
                    <a:pt x="725267" y="1244172"/>
                  </a:lnTo>
                  <a:lnTo>
                    <a:pt x="724408" y="1199451"/>
                  </a:lnTo>
                  <a:lnTo>
                    <a:pt x="725168" y="1154734"/>
                  </a:lnTo>
                  <a:lnTo>
                    <a:pt x="727548" y="1110070"/>
                  </a:lnTo>
                  <a:lnTo>
                    <a:pt x="731549" y="1065504"/>
                  </a:lnTo>
                  <a:lnTo>
                    <a:pt x="737172" y="1021086"/>
                  </a:lnTo>
                  <a:lnTo>
                    <a:pt x="744417" y="976862"/>
                  </a:lnTo>
                  <a:lnTo>
                    <a:pt x="753283" y="932880"/>
                  </a:lnTo>
                  <a:lnTo>
                    <a:pt x="763773" y="889188"/>
                  </a:lnTo>
                  <a:lnTo>
                    <a:pt x="775885" y="845832"/>
                  </a:lnTo>
                  <a:lnTo>
                    <a:pt x="789622" y="802862"/>
                  </a:lnTo>
                  <a:lnTo>
                    <a:pt x="804982" y="760323"/>
                  </a:lnTo>
                  <a:lnTo>
                    <a:pt x="821967" y="718264"/>
                  </a:lnTo>
                  <a:lnTo>
                    <a:pt x="840578" y="676733"/>
                  </a:lnTo>
                  <a:lnTo>
                    <a:pt x="860814" y="635776"/>
                  </a:lnTo>
                  <a:lnTo>
                    <a:pt x="882675" y="595441"/>
                  </a:lnTo>
                  <a:lnTo>
                    <a:pt x="906164" y="555777"/>
                  </a:lnTo>
                  <a:lnTo>
                    <a:pt x="931279" y="516829"/>
                  </a:lnTo>
                  <a:lnTo>
                    <a:pt x="958022" y="478647"/>
                  </a:lnTo>
                  <a:lnTo>
                    <a:pt x="986393" y="441277"/>
                  </a:lnTo>
                  <a:lnTo>
                    <a:pt x="1016392" y="404767"/>
                  </a:lnTo>
                  <a:lnTo>
                    <a:pt x="1048020" y="369165"/>
                  </a:lnTo>
                  <a:lnTo>
                    <a:pt x="1081277" y="334517"/>
                  </a:lnTo>
                  <a:lnTo>
                    <a:pt x="1121086" y="296530"/>
                  </a:lnTo>
                  <a:lnTo>
                    <a:pt x="1162214" y="260872"/>
                  </a:lnTo>
                  <a:lnTo>
                    <a:pt x="1204563" y="227457"/>
                  </a:lnTo>
                  <a:lnTo>
                    <a:pt x="1248033" y="196200"/>
                  </a:lnTo>
                  <a:lnTo>
                    <a:pt x="1292527" y="167019"/>
                  </a:lnTo>
                  <a:lnTo>
                    <a:pt x="1337945" y="139826"/>
                  </a:lnTo>
                  <a:lnTo>
                    <a:pt x="1335659" y="298576"/>
                  </a:lnTo>
                  <a:lnTo>
                    <a:pt x="1633727" y="0"/>
                  </a:lnTo>
                  <a:close/>
                </a:path>
              </a:pathLst>
            </a:custGeom>
            <a:solidFill>
              <a:srgbClr val="0097A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6972" y="4917947"/>
              <a:ext cx="665988" cy="665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4216" y="2299715"/>
              <a:ext cx="594360" cy="5958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2927" y="2351531"/>
              <a:ext cx="592835" cy="5928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23304" y="4945379"/>
              <a:ext cx="658368" cy="6598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756142" y="2300757"/>
            <a:ext cx="2912745" cy="19043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600" spc="-30" b="1">
                <a:solidFill>
                  <a:srgbClr val="2B85AD"/>
                </a:solidFill>
                <a:latin typeface="Tahoma"/>
                <a:cs typeface="Tahoma"/>
              </a:rPr>
              <a:t>X</a:t>
            </a:r>
            <a:r>
              <a:rPr dirty="0" sz="1600" spc="-120" b="1">
                <a:solidFill>
                  <a:srgbClr val="2B85AD"/>
                </a:solidFill>
                <a:latin typeface="Tahoma"/>
                <a:cs typeface="Tahoma"/>
              </a:rPr>
              <a:t>Â</a:t>
            </a:r>
            <a:r>
              <a:rPr dirty="0" sz="1600" spc="-40" b="1">
                <a:solidFill>
                  <a:srgbClr val="2B85AD"/>
                </a:solidFill>
                <a:latin typeface="Tahoma"/>
                <a:cs typeface="Tahoma"/>
              </a:rPr>
              <a:t>Y</a:t>
            </a:r>
            <a:r>
              <a:rPr dirty="0" sz="1600" spc="-12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40" b="1">
                <a:solidFill>
                  <a:srgbClr val="2B85AD"/>
                </a:solidFill>
                <a:latin typeface="Tahoma"/>
                <a:cs typeface="Tahoma"/>
              </a:rPr>
              <a:t>DỰ</a:t>
            </a:r>
            <a:r>
              <a:rPr dirty="0" sz="1600" spc="30" b="1">
                <a:solidFill>
                  <a:srgbClr val="2B85AD"/>
                </a:solidFill>
                <a:latin typeface="Tahoma"/>
                <a:cs typeface="Tahoma"/>
              </a:rPr>
              <a:t>N</a:t>
            </a:r>
            <a:r>
              <a:rPr dirty="0" sz="1600" spc="-35" b="1">
                <a:solidFill>
                  <a:srgbClr val="2B85AD"/>
                </a:solidFill>
                <a:latin typeface="Tahoma"/>
                <a:cs typeface="Tahoma"/>
              </a:rPr>
              <a:t>G</a:t>
            </a:r>
            <a:r>
              <a:rPr dirty="0" sz="1600" spc="-7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-40" b="1">
                <a:solidFill>
                  <a:srgbClr val="2B85AD"/>
                </a:solidFill>
                <a:latin typeface="Tahoma"/>
                <a:cs typeface="Tahoma"/>
              </a:rPr>
              <a:t>D</a:t>
            </a:r>
            <a:r>
              <a:rPr dirty="0" sz="1600" spc="5" b="1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1600" spc="-60" b="1">
                <a:solidFill>
                  <a:srgbClr val="2B85AD"/>
                </a:solidFill>
                <a:latin typeface="Tahoma"/>
                <a:cs typeface="Tahoma"/>
              </a:rPr>
              <a:t>S</a:t>
            </a:r>
            <a:r>
              <a:rPr dirty="0" sz="1600" spc="-85" b="1">
                <a:solidFill>
                  <a:srgbClr val="2B85AD"/>
                </a:solidFill>
                <a:latin typeface="Tahoma"/>
                <a:cs typeface="Tahoma"/>
              </a:rPr>
              <a:t>H</a:t>
            </a:r>
            <a:r>
              <a:rPr dirty="0" sz="1600" spc="5" b="1">
                <a:solidFill>
                  <a:srgbClr val="2B85AD"/>
                </a:solidFill>
                <a:latin typeface="Tahoma"/>
                <a:cs typeface="Tahoma"/>
              </a:rPr>
              <a:t>B</a:t>
            </a:r>
            <a:r>
              <a:rPr dirty="0" sz="1600" spc="-35" b="1">
                <a:solidFill>
                  <a:srgbClr val="2B85AD"/>
                </a:solidFill>
                <a:latin typeface="Tahoma"/>
                <a:cs typeface="Tahoma"/>
              </a:rPr>
              <a:t>O</a:t>
            </a:r>
            <a:r>
              <a:rPr dirty="0" sz="1600" spc="5" b="1">
                <a:solidFill>
                  <a:srgbClr val="2B85AD"/>
                </a:solidFill>
                <a:latin typeface="Tahoma"/>
                <a:cs typeface="Tahoma"/>
              </a:rPr>
              <a:t>A</a:t>
            </a:r>
            <a:r>
              <a:rPr dirty="0" sz="1600" spc="-140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1600" spc="-30" b="1">
                <a:solidFill>
                  <a:srgbClr val="2B85AD"/>
                </a:solidFill>
                <a:latin typeface="Tahoma"/>
                <a:cs typeface="Tahoma"/>
              </a:rPr>
              <a:t>D</a:t>
            </a:r>
            <a:r>
              <a:rPr dirty="0" sz="1600" spc="-125" b="1">
                <a:solidFill>
                  <a:srgbClr val="2B85AD"/>
                </a:solidFill>
                <a:latin typeface="Tahoma"/>
                <a:cs typeface="Tahoma"/>
              </a:rPr>
              <a:t>/  </a:t>
            </a:r>
            <a:r>
              <a:rPr dirty="0" sz="1600" spc="-9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65" b="1">
                <a:solidFill>
                  <a:srgbClr val="2B85AD"/>
                </a:solidFill>
                <a:latin typeface="Tahoma"/>
                <a:cs typeface="Tahoma"/>
              </a:rPr>
              <a:t>MÔ</a:t>
            </a:r>
            <a:r>
              <a:rPr dirty="0" sz="1600" spc="-8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-5" b="1">
                <a:solidFill>
                  <a:srgbClr val="2B85AD"/>
                </a:solidFill>
                <a:latin typeface="Tahoma"/>
                <a:cs typeface="Tahoma"/>
              </a:rPr>
              <a:t>H</a:t>
            </a:r>
            <a:r>
              <a:rPr dirty="0" sz="1600" spc="-315" b="1">
                <a:solidFill>
                  <a:srgbClr val="2B85AD"/>
                </a:solidFill>
                <a:latin typeface="Tahoma"/>
                <a:cs typeface="Tahoma"/>
              </a:rPr>
              <a:t>Ì</a:t>
            </a:r>
            <a:r>
              <a:rPr dirty="0" sz="1600" spc="-15" b="1">
                <a:solidFill>
                  <a:srgbClr val="2B85AD"/>
                </a:solidFill>
                <a:latin typeface="Tahoma"/>
                <a:cs typeface="Tahoma"/>
              </a:rPr>
              <a:t>N</a:t>
            </a:r>
            <a:r>
              <a:rPr dirty="0" sz="1600" spc="5" b="1">
                <a:solidFill>
                  <a:srgbClr val="2B85AD"/>
                </a:solidFill>
                <a:latin typeface="Tahoma"/>
                <a:cs typeface="Tahoma"/>
              </a:rPr>
              <a:t>H</a:t>
            </a:r>
            <a:r>
              <a:rPr dirty="0" sz="1600" spc="-4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60" b="1">
                <a:solidFill>
                  <a:srgbClr val="2B85AD"/>
                </a:solidFill>
                <a:latin typeface="Tahoma"/>
                <a:cs typeface="Tahoma"/>
              </a:rPr>
              <a:t>DỰ</a:t>
            </a:r>
            <a:r>
              <a:rPr dirty="0" sz="1600" spc="-8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-20" b="1">
                <a:solidFill>
                  <a:srgbClr val="2B85AD"/>
                </a:solidFill>
                <a:latin typeface="Tahoma"/>
                <a:cs typeface="Tahoma"/>
              </a:rPr>
              <a:t>Đ</a:t>
            </a:r>
            <a:r>
              <a:rPr dirty="0" sz="1600" spc="10" b="1">
                <a:solidFill>
                  <a:srgbClr val="2B85AD"/>
                </a:solidFill>
                <a:latin typeface="Tahoma"/>
                <a:cs typeface="Tahoma"/>
              </a:rPr>
              <a:t>O</a:t>
            </a:r>
            <a:r>
              <a:rPr dirty="0" sz="1600" spc="5" b="1">
                <a:solidFill>
                  <a:srgbClr val="2B85AD"/>
                </a:solidFill>
                <a:latin typeface="Tahoma"/>
                <a:cs typeface="Tahoma"/>
              </a:rPr>
              <a:t>Á</a:t>
            </a:r>
            <a:r>
              <a:rPr dirty="0" sz="1600" spc="-15" b="1">
                <a:solidFill>
                  <a:srgbClr val="2B85AD"/>
                </a:solidFill>
                <a:latin typeface="Tahoma"/>
                <a:cs typeface="Tahoma"/>
              </a:rPr>
              <a:t>N</a:t>
            </a:r>
            <a:r>
              <a:rPr dirty="0" sz="1600" spc="-130" b="1">
                <a:solidFill>
                  <a:srgbClr val="2B85AD"/>
                </a:solidFill>
                <a:latin typeface="Tahoma"/>
                <a:cs typeface="Tahoma"/>
              </a:rPr>
              <a:t>,</a:t>
            </a:r>
            <a:r>
              <a:rPr dirty="0" sz="1600" spc="-4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60" b="1">
                <a:solidFill>
                  <a:srgbClr val="2B85AD"/>
                </a:solidFill>
                <a:latin typeface="Tahoma"/>
                <a:cs typeface="Tahoma"/>
              </a:rPr>
              <a:t>DỰ</a:t>
            </a:r>
            <a:r>
              <a:rPr dirty="0" sz="1600" spc="-8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1600" spc="-75" b="1">
                <a:solidFill>
                  <a:srgbClr val="2B85AD"/>
                </a:solidFill>
                <a:latin typeface="Tahoma"/>
                <a:cs typeface="Tahoma"/>
              </a:rPr>
              <a:t>B</a:t>
            </a:r>
            <a:r>
              <a:rPr dirty="0" sz="1600" spc="-35" b="1">
                <a:solidFill>
                  <a:srgbClr val="2B85AD"/>
                </a:solidFill>
                <a:latin typeface="Tahoma"/>
                <a:cs typeface="Tahoma"/>
              </a:rPr>
              <a:t>Á</a:t>
            </a:r>
            <a:r>
              <a:rPr dirty="0" sz="1600" spc="55" b="1">
                <a:solidFill>
                  <a:srgbClr val="2B85AD"/>
                </a:solidFill>
                <a:latin typeface="Tahoma"/>
                <a:cs typeface="Tahoma"/>
              </a:rPr>
              <a:t>O</a:t>
            </a:r>
            <a:endParaRPr sz="1600">
              <a:latin typeface="Tahoma"/>
              <a:cs typeface="Tahoma"/>
            </a:endParaRPr>
          </a:p>
          <a:p>
            <a:pPr marL="12700" marR="427355">
              <a:lnSpc>
                <a:spcPct val="120000"/>
              </a:lnSpc>
              <a:spcBef>
                <a:spcPts val="100"/>
              </a:spcBef>
            </a:pP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T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30">
                <a:solidFill>
                  <a:srgbClr val="A6A6A6"/>
                </a:solidFill>
                <a:latin typeface="Tahoma"/>
                <a:cs typeface="Tahoma"/>
              </a:rPr>
              <a:t>ực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iện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ph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â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A6A6A6"/>
                </a:solidFill>
                <a:latin typeface="Tahoma"/>
                <a:cs typeface="Tahoma"/>
              </a:rPr>
              <a:t>tíc</a:t>
            </a:r>
            <a:r>
              <a:rPr dirty="0" sz="1400" spc="1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105">
                <a:solidFill>
                  <a:srgbClr val="A6A6A6"/>
                </a:solidFill>
                <a:latin typeface="Tahoma"/>
                <a:cs typeface="Tahoma"/>
              </a:rPr>
              <a:t>,</a:t>
            </a:r>
            <a:r>
              <a:rPr dirty="0" sz="1400" spc="-10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A6A6A6"/>
                </a:solidFill>
                <a:latin typeface="Tahoma"/>
                <a:cs typeface="Tahoma"/>
              </a:rPr>
              <a:t>t</a:t>
            </a:r>
            <a:r>
              <a:rPr dirty="0" sz="1400" spc="40">
                <a:solidFill>
                  <a:srgbClr val="A6A6A6"/>
                </a:solidFill>
                <a:latin typeface="Tahoma"/>
                <a:cs typeface="Tahoma"/>
              </a:rPr>
              <a:t>ổ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A6A6A6"/>
                </a:solidFill>
                <a:latin typeface="Tahoma"/>
                <a:cs typeface="Tahoma"/>
              </a:rPr>
              <a:t>g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30">
                <a:solidFill>
                  <a:srgbClr val="A6A6A6"/>
                </a:solidFill>
                <a:latin typeface="Tahoma"/>
                <a:cs typeface="Tahoma"/>
              </a:rPr>
              <a:t>ợp 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số liệu 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để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tạo 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ra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các báo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cáo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k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i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doa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55">
                <a:solidFill>
                  <a:srgbClr val="A6A6A6"/>
                </a:solidFill>
                <a:latin typeface="Tahoma"/>
                <a:cs typeface="Tahoma"/>
              </a:rPr>
              <a:t>h,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các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mô</a:t>
            </a:r>
            <a:r>
              <a:rPr dirty="0" sz="1400" spc="-7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ì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nh</a:t>
            </a:r>
            <a:r>
              <a:rPr dirty="0" sz="1400" spc="-10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 spc="25">
                <a:solidFill>
                  <a:srgbClr val="A6A6A6"/>
                </a:solidFill>
                <a:latin typeface="Tahoma"/>
                <a:cs typeface="Tahoma"/>
              </a:rPr>
              <a:t>ự  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đ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o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á</a:t>
            </a:r>
            <a:r>
              <a:rPr dirty="0" sz="1400" spc="-55">
                <a:solidFill>
                  <a:srgbClr val="A6A6A6"/>
                </a:solidFill>
                <a:latin typeface="Tahoma"/>
                <a:cs typeface="Tahoma"/>
              </a:rPr>
              <a:t>n,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 spc="40">
                <a:solidFill>
                  <a:srgbClr val="A6A6A6"/>
                </a:solidFill>
                <a:latin typeface="Tahoma"/>
                <a:cs typeface="Tahoma"/>
              </a:rPr>
              <a:t>ự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báo</a:t>
            </a:r>
            <a:r>
              <a:rPr dirty="0" sz="1400" spc="-7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30">
                <a:solidFill>
                  <a:srgbClr val="A6A6A6"/>
                </a:solidFill>
                <a:latin typeface="Tahoma"/>
                <a:cs typeface="Tahoma"/>
              </a:rPr>
              <a:t>à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nh</a:t>
            </a:r>
            <a:r>
              <a:rPr dirty="0" sz="1400" spc="-12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v</a:t>
            </a:r>
            <a:r>
              <a:rPr dirty="0" sz="1400" spc="-45">
                <a:solidFill>
                  <a:srgbClr val="A6A6A6"/>
                </a:solidFill>
                <a:latin typeface="Tahoma"/>
                <a:cs typeface="Tahoma"/>
              </a:rPr>
              <a:t>i,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xu</a:t>
            </a:r>
            <a:r>
              <a:rPr dirty="0" sz="1400" spc="-7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35">
                <a:solidFill>
                  <a:srgbClr val="A6A6A6"/>
                </a:solidFill>
                <a:latin typeface="Tahoma"/>
                <a:cs typeface="Tahoma"/>
              </a:rPr>
              <a:t>ư</a:t>
            </a:r>
            <a:r>
              <a:rPr dirty="0" sz="1400" spc="70">
                <a:solidFill>
                  <a:srgbClr val="A6A6A6"/>
                </a:solidFill>
                <a:latin typeface="Tahoma"/>
                <a:cs typeface="Tahoma"/>
              </a:rPr>
              <a:t>ớ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ng 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khách</a:t>
            </a:r>
            <a:r>
              <a:rPr dirty="0" sz="1400" spc="-10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hàng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13776" y="2378964"/>
            <a:ext cx="382905" cy="472440"/>
          </a:xfrm>
          <a:custGeom>
            <a:avLst/>
            <a:gdLst/>
            <a:ahLst/>
            <a:cxnLst/>
            <a:rect l="l" t="t" r="r" b="b"/>
            <a:pathLst>
              <a:path w="382904" h="472439">
                <a:moveTo>
                  <a:pt x="318770" y="0"/>
                </a:moveTo>
                <a:lnTo>
                  <a:pt x="63753" y="0"/>
                </a:lnTo>
                <a:lnTo>
                  <a:pt x="38951" y="5014"/>
                </a:lnTo>
                <a:lnTo>
                  <a:pt x="18684" y="18684"/>
                </a:lnTo>
                <a:lnTo>
                  <a:pt x="5014" y="38951"/>
                </a:lnTo>
                <a:lnTo>
                  <a:pt x="0" y="63753"/>
                </a:lnTo>
                <a:lnTo>
                  <a:pt x="0" y="408686"/>
                </a:lnTo>
                <a:lnTo>
                  <a:pt x="5014" y="433488"/>
                </a:lnTo>
                <a:lnTo>
                  <a:pt x="18684" y="453755"/>
                </a:lnTo>
                <a:lnTo>
                  <a:pt x="38951" y="467425"/>
                </a:lnTo>
                <a:lnTo>
                  <a:pt x="63753" y="472439"/>
                </a:lnTo>
                <a:lnTo>
                  <a:pt x="318770" y="472439"/>
                </a:lnTo>
                <a:lnTo>
                  <a:pt x="343572" y="467425"/>
                </a:lnTo>
                <a:lnTo>
                  <a:pt x="363839" y="453755"/>
                </a:lnTo>
                <a:lnTo>
                  <a:pt x="377509" y="433488"/>
                </a:lnTo>
                <a:lnTo>
                  <a:pt x="382524" y="408686"/>
                </a:lnTo>
                <a:lnTo>
                  <a:pt x="382524" y="63753"/>
                </a:lnTo>
                <a:lnTo>
                  <a:pt x="377509" y="38951"/>
                </a:lnTo>
                <a:lnTo>
                  <a:pt x="363839" y="18684"/>
                </a:lnTo>
                <a:lnTo>
                  <a:pt x="343572" y="5014"/>
                </a:lnTo>
                <a:lnTo>
                  <a:pt x="318770" y="0"/>
                </a:lnTo>
                <a:close/>
              </a:path>
            </a:pathLst>
          </a:custGeom>
          <a:solidFill>
            <a:srgbClr val="2B85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212073" y="2415921"/>
            <a:ext cx="18669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endParaRPr sz="225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56142" y="4720626"/>
            <a:ext cx="2976245" cy="1175385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dirty="0" sz="1600" spc="-140" b="1">
                <a:solidFill>
                  <a:srgbClr val="1891AB"/>
                </a:solidFill>
                <a:latin typeface="Tahoma"/>
                <a:cs typeface="Tahoma"/>
              </a:rPr>
              <a:t>R</a:t>
            </a:r>
            <a:r>
              <a:rPr dirty="0" sz="1600" spc="10" b="1">
                <a:solidFill>
                  <a:srgbClr val="1891AB"/>
                </a:solidFill>
                <a:latin typeface="Tahoma"/>
                <a:cs typeface="Tahoma"/>
              </a:rPr>
              <a:t>A</a:t>
            </a:r>
            <a:r>
              <a:rPr dirty="0" sz="1600" spc="-135" b="1">
                <a:solidFill>
                  <a:srgbClr val="1891AB"/>
                </a:solidFill>
                <a:latin typeface="Tahoma"/>
                <a:cs typeface="Tahoma"/>
              </a:rPr>
              <a:t> </a:t>
            </a:r>
            <a:r>
              <a:rPr dirty="0" sz="1600" spc="45" b="1">
                <a:solidFill>
                  <a:srgbClr val="1891AB"/>
                </a:solidFill>
                <a:latin typeface="Tahoma"/>
                <a:cs typeface="Tahoma"/>
              </a:rPr>
              <a:t>Q</a:t>
            </a:r>
            <a:r>
              <a:rPr dirty="0" sz="1600" spc="-40" b="1">
                <a:solidFill>
                  <a:srgbClr val="1891AB"/>
                </a:solidFill>
                <a:latin typeface="Tahoma"/>
                <a:cs typeface="Tahoma"/>
              </a:rPr>
              <a:t>UY</a:t>
            </a:r>
            <a:r>
              <a:rPr dirty="0" sz="1600" spc="-45" b="1">
                <a:solidFill>
                  <a:srgbClr val="1891AB"/>
                </a:solidFill>
                <a:latin typeface="Tahoma"/>
                <a:cs typeface="Tahoma"/>
              </a:rPr>
              <a:t>Ế</a:t>
            </a:r>
            <a:r>
              <a:rPr dirty="0" sz="1600" spc="-25" b="1">
                <a:solidFill>
                  <a:srgbClr val="1891AB"/>
                </a:solidFill>
                <a:latin typeface="Tahoma"/>
                <a:cs typeface="Tahoma"/>
              </a:rPr>
              <a:t>T</a:t>
            </a:r>
            <a:r>
              <a:rPr dirty="0" sz="1600" spc="-110" b="1">
                <a:solidFill>
                  <a:srgbClr val="1891AB"/>
                </a:solidFill>
                <a:latin typeface="Tahoma"/>
                <a:cs typeface="Tahoma"/>
              </a:rPr>
              <a:t> </a:t>
            </a:r>
            <a:r>
              <a:rPr dirty="0" sz="1600" spc="-15" b="1">
                <a:solidFill>
                  <a:srgbClr val="1891AB"/>
                </a:solidFill>
                <a:latin typeface="Tahoma"/>
                <a:cs typeface="Tahoma"/>
              </a:rPr>
              <a:t>Đ</a:t>
            </a:r>
            <a:r>
              <a:rPr dirty="0" sz="1600" spc="-315" b="1">
                <a:solidFill>
                  <a:srgbClr val="1891AB"/>
                </a:solidFill>
                <a:latin typeface="Tahoma"/>
                <a:cs typeface="Tahoma"/>
              </a:rPr>
              <a:t>Ị</a:t>
            </a:r>
            <a:r>
              <a:rPr dirty="0" sz="1600" spc="-15" b="1">
                <a:solidFill>
                  <a:srgbClr val="1891AB"/>
                </a:solidFill>
                <a:latin typeface="Tahoma"/>
                <a:cs typeface="Tahoma"/>
              </a:rPr>
              <a:t>N</a:t>
            </a:r>
            <a:r>
              <a:rPr dirty="0" sz="1600" spc="5" b="1">
                <a:solidFill>
                  <a:srgbClr val="1891AB"/>
                </a:solidFill>
                <a:latin typeface="Tahoma"/>
                <a:cs typeface="Tahoma"/>
              </a:rPr>
              <a:t>H</a:t>
            </a:r>
            <a:r>
              <a:rPr dirty="0" sz="1600" spc="-45" b="1">
                <a:solidFill>
                  <a:srgbClr val="1891AB"/>
                </a:solidFill>
                <a:latin typeface="Tahoma"/>
                <a:cs typeface="Tahoma"/>
              </a:rPr>
              <a:t> </a:t>
            </a:r>
            <a:r>
              <a:rPr dirty="0" sz="1600" spc="-190" b="1">
                <a:solidFill>
                  <a:srgbClr val="1891AB"/>
                </a:solidFill>
                <a:latin typeface="Tahoma"/>
                <a:cs typeface="Tahoma"/>
              </a:rPr>
              <a:t>K</a:t>
            </a:r>
            <a:r>
              <a:rPr dirty="0" sz="1600" spc="-145" b="1">
                <a:solidFill>
                  <a:srgbClr val="1891AB"/>
                </a:solidFill>
                <a:latin typeface="Tahoma"/>
                <a:cs typeface="Tahoma"/>
              </a:rPr>
              <a:t>I</a:t>
            </a:r>
            <a:r>
              <a:rPr dirty="0" sz="1600" spc="-15" b="1">
                <a:solidFill>
                  <a:srgbClr val="1891AB"/>
                </a:solidFill>
                <a:latin typeface="Tahoma"/>
                <a:cs typeface="Tahoma"/>
              </a:rPr>
              <a:t>N</a:t>
            </a:r>
            <a:r>
              <a:rPr dirty="0" sz="1600" spc="5" b="1">
                <a:solidFill>
                  <a:srgbClr val="1891AB"/>
                </a:solidFill>
                <a:latin typeface="Tahoma"/>
                <a:cs typeface="Tahoma"/>
              </a:rPr>
              <a:t>H</a:t>
            </a:r>
            <a:r>
              <a:rPr dirty="0" sz="1600" spc="-45" b="1">
                <a:solidFill>
                  <a:srgbClr val="1891AB"/>
                </a:solidFill>
                <a:latin typeface="Tahoma"/>
                <a:cs typeface="Tahoma"/>
              </a:rPr>
              <a:t> </a:t>
            </a:r>
            <a:r>
              <a:rPr dirty="0" sz="1600" spc="25" b="1">
                <a:solidFill>
                  <a:srgbClr val="1891AB"/>
                </a:solidFill>
                <a:latin typeface="Tahoma"/>
                <a:cs typeface="Tahoma"/>
              </a:rPr>
              <a:t>D</a:t>
            </a:r>
            <a:r>
              <a:rPr dirty="0" sz="1600" spc="-15" b="1">
                <a:solidFill>
                  <a:srgbClr val="1891AB"/>
                </a:solidFill>
                <a:latin typeface="Tahoma"/>
                <a:cs typeface="Tahoma"/>
              </a:rPr>
              <a:t>O</a:t>
            </a:r>
            <a:r>
              <a:rPr dirty="0" sz="1600" spc="5" b="1">
                <a:solidFill>
                  <a:srgbClr val="1891AB"/>
                </a:solidFill>
                <a:latin typeface="Tahoma"/>
                <a:cs typeface="Tahoma"/>
              </a:rPr>
              <a:t>A</a:t>
            </a:r>
            <a:r>
              <a:rPr dirty="0" sz="1600" spc="-15" b="1">
                <a:solidFill>
                  <a:srgbClr val="1891AB"/>
                </a:solidFill>
                <a:latin typeface="Tahoma"/>
                <a:cs typeface="Tahoma"/>
              </a:rPr>
              <a:t>N</a:t>
            </a:r>
            <a:r>
              <a:rPr dirty="0" sz="1600" spc="5" b="1">
                <a:solidFill>
                  <a:srgbClr val="1891AB"/>
                </a:solidFill>
                <a:latin typeface="Tahoma"/>
                <a:cs typeface="Tahoma"/>
              </a:rPr>
              <a:t>H</a:t>
            </a:r>
            <a:endParaRPr sz="1600">
              <a:latin typeface="Tahoma"/>
              <a:cs typeface="Tahoma"/>
            </a:endParaRPr>
          </a:p>
          <a:p>
            <a:pPr marL="12700" marR="484505">
              <a:lnSpc>
                <a:spcPct val="120000"/>
              </a:lnSpc>
              <a:spcBef>
                <a:spcPts val="330"/>
              </a:spcBef>
            </a:pP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S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ố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l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iệu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giúp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g</a:t>
            </a:r>
            <a:r>
              <a:rPr dirty="0" sz="1400" spc="35">
                <a:solidFill>
                  <a:srgbClr val="A6A6A6"/>
                </a:solidFill>
                <a:latin typeface="Tahoma"/>
                <a:cs typeface="Tahoma"/>
              </a:rPr>
              <a:t>ư</a:t>
            </a:r>
            <a:r>
              <a:rPr dirty="0" sz="1400" spc="40">
                <a:solidFill>
                  <a:srgbClr val="A6A6A6"/>
                </a:solidFill>
                <a:latin typeface="Tahoma"/>
                <a:cs typeface="Tahoma"/>
              </a:rPr>
              <a:t>ời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chỉ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hu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y</a:t>
            </a:r>
            <a:r>
              <a:rPr dirty="0" sz="1400" spc="-12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có  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đ</a:t>
            </a:r>
            <a:r>
              <a:rPr dirty="0" sz="1400" spc="45">
                <a:solidFill>
                  <a:srgbClr val="A6A6A6"/>
                </a:solidFill>
                <a:latin typeface="Tahoma"/>
                <a:cs typeface="Tahoma"/>
              </a:rPr>
              <a:t>ược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cái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ìn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đ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ú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A6A6A6"/>
                </a:solidFill>
                <a:latin typeface="Tahoma"/>
                <a:cs typeface="Tahoma"/>
              </a:rPr>
              <a:t>g</a:t>
            </a:r>
            <a:r>
              <a:rPr dirty="0" sz="1400" spc="-10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ất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đ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ể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đ</a:t>
            </a:r>
            <a:r>
              <a:rPr dirty="0" sz="1400" spc="35">
                <a:solidFill>
                  <a:srgbClr val="A6A6A6"/>
                </a:solidFill>
                <a:latin typeface="Tahoma"/>
                <a:cs typeface="Tahoma"/>
              </a:rPr>
              <a:t>ư</a:t>
            </a:r>
            <a:r>
              <a:rPr dirty="0" sz="1400" spc="-30">
                <a:solidFill>
                  <a:srgbClr val="A6A6A6"/>
                </a:solidFill>
                <a:latin typeface="Tahoma"/>
                <a:cs typeface="Tahoma"/>
              </a:rPr>
              <a:t>a  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ra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quyết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định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05216" y="4860035"/>
            <a:ext cx="382905" cy="472440"/>
          </a:xfrm>
          <a:custGeom>
            <a:avLst/>
            <a:gdLst/>
            <a:ahLst/>
            <a:cxnLst/>
            <a:rect l="l" t="t" r="r" b="b"/>
            <a:pathLst>
              <a:path w="382904" h="472439">
                <a:moveTo>
                  <a:pt x="318769" y="0"/>
                </a:moveTo>
                <a:lnTo>
                  <a:pt x="63753" y="0"/>
                </a:lnTo>
                <a:lnTo>
                  <a:pt x="38951" y="5014"/>
                </a:lnTo>
                <a:lnTo>
                  <a:pt x="18684" y="18684"/>
                </a:lnTo>
                <a:lnTo>
                  <a:pt x="5014" y="38951"/>
                </a:lnTo>
                <a:lnTo>
                  <a:pt x="0" y="63753"/>
                </a:lnTo>
                <a:lnTo>
                  <a:pt x="0" y="408685"/>
                </a:lnTo>
                <a:lnTo>
                  <a:pt x="5014" y="433488"/>
                </a:lnTo>
                <a:lnTo>
                  <a:pt x="18684" y="453755"/>
                </a:lnTo>
                <a:lnTo>
                  <a:pt x="38951" y="467425"/>
                </a:lnTo>
                <a:lnTo>
                  <a:pt x="63753" y="472439"/>
                </a:lnTo>
                <a:lnTo>
                  <a:pt x="318769" y="472439"/>
                </a:lnTo>
                <a:lnTo>
                  <a:pt x="343572" y="467425"/>
                </a:lnTo>
                <a:lnTo>
                  <a:pt x="363839" y="453755"/>
                </a:lnTo>
                <a:lnTo>
                  <a:pt x="377509" y="433488"/>
                </a:lnTo>
                <a:lnTo>
                  <a:pt x="382524" y="408685"/>
                </a:lnTo>
                <a:lnTo>
                  <a:pt x="382524" y="63753"/>
                </a:lnTo>
                <a:lnTo>
                  <a:pt x="377509" y="38951"/>
                </a:lnTo>
                <a:lnTo>
                  <a:pt x="363839" y="18684"/>
                </a:lnTo>
                <a:lnTo>
                  <a:pt x="343572" y="5014"/>
                </a:lnTo>
                <a:lnTo>
                  <a:pt x="318769" y="0"/>
                </a:lnTo>
                <a:close/>
              </a:path>
            </a:pathLst>
          </a:custGeom>
          <a:solidFill>
            <a:srgbClr val="1891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303514" y="4897627"/>
            <a:ext cx="18669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solidFill>
                  <a:srgbClr val="FFFFFF"/>
                </a:solidFill>
                <a:latin typeface="Roboto"/>
                <a:cs typeface="Roboto"/>
              </a:rPr>
              <a:t>4</a:t>
            </a:r>
            <a:endParaRPr sz="225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3178" y="2318246"/>
            <a:ext cx="1828164" cy="156908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309880">
              <a:lnSpc>
                <a:spcPct val="100000"/>
              </a:lnSpc>
              <a:spcBef>
                <a:spcPts val="355"/>
              </a:spcBef>
            </a:pPr>
            <a:r>
              <a:rPr dirty="0" sz="1600" spc="-15" b="1">
                <a:solidFill>
                  <a:srgbClr val="009F9C"/>
                </a:solidFill>
                <a:latin typeface="Tahoma"/>
                <a:cs typeface="Tahoma"/>
              </a:rPr>
              <a:t>C</a:t>
            </a:r>
            <a:r>
              <a:rPr dirty="0" sz="1600" spc="25" b="1">
                <a:solidFill>
                  <a:srgbClr val="009F9C"/>
                </a:solidFill>
                <a:latin typeface="Tahoma"/>
                <a:cs typeface="Tahoma"/>
              </a:rPr>
              <a:t>Ơ</a:t>
            </a:r>
            <a:r>
              <a:rPr dirty="0" sz="1600" spc="-80" b="1">
                <a:solidFill>
                  <a:srgbClr val="009F9C"/>
                </a:solidFill>
                <a:latin typeface="Tahoma"/>
                <a:cs typeface="Tahoma"/>
              </a:rPr>
              <a:t> </a:t>
            </a:r>
            <a:r>
              <a:rPr dirty="0" sz="1600" spc="-60" b="1">
                <a:solidFill>
                  <a:srgbClr val="009F9C"/>
                </a:solidFill>
                <a:latin typeface="Tahoma"/>
                <a:cs typeface="Tahoma"/>
              </a:rPr>
              <a:t>SỞ</a:t>
            </a:r>
            <a:r>
              <a:rPr dirty="0" sz="1600" spc="-80" b="1">
                <a:solidFill>
                  <a:srgbClr val="009F9C"/>
                </a:solidFill>
                <a:latin typeface="Tahoma"/>
                <a:cs typeface="Tahoma"/>
              </a:rPr>
              <a:t> </a:t>
            </a:r>
            <a:r>
              <a:rPr dirty="0" sz="1600" spc="60" b="1">
                <a:solidFill>
                  <a:srgbClr val="009F9C"/>
                </a:solidFill>
                <a:latin typeface="Tahoma"/>
                <a:cs typeface="Tahoma"/>
              </a:rPr>
              <a:t>DỮ</a:t>
            </a:r>
            <a:r>
              <a:rPr dirty="0" sz="1600" spc="-80" b="1">
                <a:solidFill>
                  <a:srgbClr val="009F9C"/>
                </a:solidFill>
                <a:latin typeface="Tahoma"/>
                <a:cs typeface="Tahoma"/>
              </a:rPr>
              <a:t> </a:t>
            </a:r>
            <a:r>
              <a:rPr dirty="0" sz="1600" spc="-210" b="1">
                <a:solidFill>
                  <a:srgbClr val="009F9C"/>
                </a:solidFill>
                <a:latin typeface="Tahoma"/>
                <a:cs typeface="Tahoma"/>
              </a:rPr>
              <a:t>L</a:t>
            </a:r>
            <a:r>
              <a:rPr dirty="0" sz="1600" spc="-190" b="1">
                <a:solidFill>
                  <a:srgbClr val="009F9C"/>
                </a:solidFill>
                <a:latin typeface="Tahoma"/>
                <a:cs typeface="Tahoma"/>
              </a:rPr>
              <a:t>I</a:t>
            </a:r>
            <a:r>
              <a:rPr dirty="0" sz="1600" spc="-80" b="1">
                <a:solidFill>
                  <a:srgbClr val="009F9C"/>
                </a:solidFill>
                <a:latin typeface="Tahoma"/>
                <a:cs typeface="Tahoma"/>
              </a:rPr>
              <a:t>Ệ</a:t>
            </a:r>
            <a:r>
              <a:rPr dirty="0" sz="1600" b="1">
                <a:solidFill>
                  <a:srgbClr val="009F9C"/>
                </a:solidFill>
                <a:latin typeface="Tahoma"/>
                <a:cs typeface="Tahoma"/>
              </a:rPr>
              <a:t>U</a:t>
            </a:r>
            <a:endParaRPr sz="1600">
              <a:latin typeface="Tahoma"/>
              <a:cs typeface="Tahoma"/>
            </a:endParaRPr>
          </a:p>
          <a:p>
            <a:pPr algn="r" marL="12700" marR="5080" indent="220979">
              <a:lnSpc>
                <a:spcPts val="2020"/>
              </a:lnSpc>
              <a:spcBef>
                <a:spcPts val="15"/>
              </a:spcBef>
            </a:pP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Cá</a:t>
            </a: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c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b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ản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ghi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l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ogs</a:t>
            </a:r>
            <a:r>
              <a:rPr dirty="0" sz="1400" spc="-10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của 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k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30">
                <a:solidFill>
                  <a:srgbClr val="A6A6A6"/>
                </a:solidFill>
                <a:latin typeface="Tahoma"/>
                <a:cs typeface="Tahoma"/>
              </a:rPr>
              <a:t>á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ch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30">
                <a:solidFill>
                  <a:srgbClr val="A6A6A6"/>
                </a:solidFill>
                <a:latin typeface="Tahoma"/>
                <a:cs typeface="Tahoma"/>
              </a:rPr>
              <a:t>à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ng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đ</a:t>
            </a:r>
            <a:r>
              <a:rPr dirty="0" sz="1400" spc="35">
                <a:solidFill>
                  <a:srgbClr val="A6A6A6"/>
                </a:solidFill>
                <a:latin typeface="Tahoma"/>
                <a:cs typeface="Tahoma"/>
              </a:rPr>
              <a:t>ư</a:t>
            </a:r>
            <a:r>
              <a:rPr dirty="0" sz="1400" spc="45">
                <a:solidFill>
                  <a:srgbClr val="A6A6A6"/>
                </a:solidFill>
                <a:latin typeface="Tahoma"/>
                <a:cs typeface="Tahoma"/>
              </a:rPr>
              <a:t>ợc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l</a:t>
            </a:r>
            <a:r>
              <a:rPr dirty="0" sz="1400" spc="15">
                <a:solidFill>
                  <a:srgbClr val="A6A6A6"/>
                </a:solidFill>
                <a:latin typeface="Tahoma"/>
                <a:cs typeface="Tahoma"/>
              </a:rPr>
              <a:t>ưu  </a:t>
            </a:r>
            <a:r>
              <a:rPr dirty="0" sz="1400" spc="25">
                <a:solidFill>
                  <a:srgbClr val="A6A6A6"/>
                </a:solidFill>
                <a:latin typeface="Tahoma"/>
                <a:cs typeface="Tahoma"/>
              </a:rPr>
              <a:t>trữ</a:t>
            </a:r>
            <a:r>
              <a:rPr dirty="0" sz="1400" spc="-105">
                <a:solidFill>
                  <a:srgbClr val="A6A6A6"/>
                </a:solidFill>
                <a:latin typeface="Tahoma"/>
                <a:cs typeface="Tahoma"/>
              </a:rPr>
              <a:t>,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ph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â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10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lo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ạ</a:t>
            </a:r>
            <a:r>
              <a:rPr dirty="0" sz="1400" spc="15">
                <a:solidFill>
                  <a:srgbClr val="A6A6A6"/>
                </a:solidFill>
                <a:latin typeface="Tahoma"/>
                <a:cs typeface="Tahoma"/>
              </a:rPr>
              <a:t>i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t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r</a:t>
            </a:r>
            <a:r>
              <a:rPr dirty="0" sz="1400" spc="25">
                <a:solidFill>
                  <a:srgbClr val="A6A6A6"/>
                </a:solidFill>
                <a:latin typeface="Tahoma"/>
                <a:cs typeface="Tahoma"/>
              </a:rPr>
              <a:t>o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A6A6A6"/>
                </a:solidFill>
                <a:latin typeface="Tahoma"/>
                <a:cs typeface="Tahoma"/>
              </a:rPr>
              <a:t>g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A6A6A6"/>
                </a:solidFill>
                <a:latin typeface="Tahoma"/>
                <a:cs typeface="Tahoma"/>
              </a:rPr>
              <a:t>các</a:t>
            </a:r>
            <a:endParaRPr sz="14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204"/>
              </a:spcBef>
            </a:pP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ệ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th</a:t>
            </a:r>
            <a:r>
              <a:rPr dirty="0" sz="1400" spc="15">
                <a:solidFill>
                  <a:srgbClr val="A6A6A6"/>
                </a:solidFill>
                <a:latin typeface="Tahoma"/>
                <a:cs typeface="Tahoma"/>
              </a:rPr>
              <a:t>ố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ng</a:t>
            </a:r>
            <a:r>
              <a:rPr dirty="0" sz="1400" spc="-10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40">
                <a:solidFill>
                  <a:srgbClr val="A6A6A6"/>
                </a:solidFill>
                <a:latin typeface="Tahoma"/>
                <a:cs typeface="Tahoma"/>
              </a:rPr>
              <a:t>C</a:t>
            </a:r>
            <a:r>
              <a:rPr dirty="0" sz="1400" spc="25">
                <a:solidFill>
                  <a:srgbClr val="A6A6A6"/>
                </a:solidFill>
                <a:latin typeface="Tahoma"/>
                <a:cs typeface="Tahoma"/>
              </a:rPr>
              <a:t>S</a:t>
            </a:r>
            <a:r>
              <a:rPr dirty="0" sz="1400" spc="70">
                <a:solidFill>
                  <a:srgbClr val="A6A6A6"/>
                </a:solidFill>
                <a:latin typeface="Tahoma"/>
                <a:cs typeface="Tahoma"/>
              </a:rPr>
              <a:t>DL</a:t>
            </a:r>
            <a:r>
              <a:rPr dirty="0" sz="1400" spc="-10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của</a:t>
            </a:r>
            <a:endParaRPr sz="1400">
              <a:latin typeface="Tahoma"/>
              <a:cs typeface="Tahoma"/>
            </a:endParaRPr>
          </a:p>
          <a:p>
            <a:pPr algn="r" marR="6350">
              <a:lnSpc>
                <a:spcPct val="100000"/>
              </a:lnSpc>
              <a:spcBef>
                <a:spcPts val="340"/>
              </a:spcBef>
            </a:pP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o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a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nh</a:t>
            </a:r>
            <a:r>
              <a:rPr dirty="0" sz="1400" spc="-8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ng</a:t>
            </a:r>
            <a:r>
              <a:rPr dirty="0" sz="1400" spc="-25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iệp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95600" y="2395727"/>
            <a:ext cx="384175" cy="472440"/>
          </a:xfrm>
          <a:custGeom>
            <a:avLst/>
            <a:gdLst/>
            <a:ahLst/>
            <a:cxnLst/>
            <a:rect l="l" t="t" r="r" b="b"/>
            <a:pathLst>
              <a:path w="384175" h="472439">
                <a:moveTo>
                  <a:pt x="320039" y="0"/>
                </a:moveTo>
                <a:lnTo>
                  <a:pt x="64007" y="0"/>
                </a:lnTo>
                <a:lnTo>
                  <a:pt x="39112" y="5036"/>
                </a:lnTo>
                <a:lnTo>
                  <a:pt x="18764" y="18764"/>
                </a:lnTo>
                <a:lnTo>
                  <a:pt x="5036" y="39112"/>
                </a:lnTo>
                <a:lnTo>
                  <a:pt x="0" y="64008"/>
                </a:lnTo>
                <a:lnTo>
                  <a:pt x="0" y="408432"/>
                </a:lnTo>
                <a:lnTo>
                  <a:pt x="5036" y="433327"/>
                </a:lnTo>
                <a:lnTo>
                  <a:pt x="18764" y="453675"/>
                </a:lnTo>
                <a:lnTo>
                  <a:pt x="39112" y="467403"/>
                </a:lnTo>
                <a:lnTo>
                  <a:pt x="64007" y="472439"/>
                </a:lnTo>
                <a:lnTo>
                  <a:pt x="320039" y="472439"/>
                </a:lnTo>
                <a:lnTo>
                  <a:pt x="344935" y="467403"/>
                </a:lnTo>
                <a:lnTo>
                  <a:pt x="365283" y="453675"/>
                </a:lnTo>
                <a:lnTo>
                  <a:pt x="379011" y="433327"/>
                </a:lnTo>
                <a:lnTo>
                  <a:pt x="384048" y="408432"/>
                </a:lnTo>
                <a:lnTo>
                  <a:pt x="384048" y="64008"/>
                </a:lnTo>
                <a:lnTo>
                  <a:pt x="379011" y="39112"/>
                </a:lnTo>
                <a:lnTo>
                  <a:pt x="365283" y="18764"/>
                </a:lnTo>
                <a:lnTo>
                  <a:pt x="344935" y="5036"/>
                </a:lnTo>
                <a:lnTo>
                  <a:pt x="320039" y="0"/>
                </a:lnTo>
                <a:close/>
              </a:path>
            </a:pathLst>
          </a:custGeom>
          <a:solidFill>
            <a:srgbClr val="009F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993898" y="2432430"/>
            <a:ext cx="18669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endParaRPr sz="225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8533" y="4881614"/>
            <a:ext cx="2262505" cy="131318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60" b="1">
                <a:solidFill>
                  <a:srgbClr val="0097A4"/>
                </a:solidFill>
                <a:latin typeface="Tahoma"/>
                <a:cs typeface="Tahoma"/>
              </a:rPr>
              <a:t>DỮ</a:t>
            </a:r>
            <a:r>
              <a:rPr dirty="0" sz="1600" spc="-80" b="1">
                <a:solidFill>
                  <a:srgbClr val="0097A4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0097A4"/>
                </a:solidFill>
                <a:latin typeface="Tahoma"/>
                <a:cs typeface="Tahoma"/>
              </a:rPr>
              <a:t>L</a:t>
            </a:r>
            <a:r>
              <a:rPr dirty="0" sz="1600" spc="-315" b="1">
                <a:solidFill>
                  <a:srgbClr val="0097A4"/>
                </a:solidFill>
                <a:latin typeface="Tahoma"/>
                <a:cs typeface="Tahoma"/>
              </a:rPr>
              <a:t>I</a:t>
            </a:r>
            <a:r>
              <a:rPr dirty="0" sz="1600" spc="-80" b="1">
                <a:solidFill>
                  <a:srgbClr val="0097A4"/>
                </a:solidFill>
                <a:latin typeface="Tahoma"/>
                <a:cs typeface="Tahoma"/>
              </a:rPr>
              <a:t>Ệ</a:t>
            </a:r>
            <a:r>
              <a:rPr dirty="0" sz="1600" b="1">
                <a:solidFill>
                  <a:srgbClr val="0097A4"/>
                </a:solidFill>
                <a:latin typeface="Tahoma"/>
                <a:cs typeface="Tahoma"/>
              </a:rPr>
              <a:t>U</a:t>
            </a:r>
            <a:r>
              <a:rPr dirty="0" sz="1600" spc="-60" b="1">
                <a:solidFill>
                  <a:srgbClr val="0097A4"/>
                </a:solidFill>
                <a:latin typeface="Tahoma"/>
                <a:cs typeface="Tahoma"/>
              </a:rPr>
              <a:t> </a:t>
            </a:r>
            <a:r>
              <a:rPr dirty="0" sz="1600" spc="-15" b="1">
                <a:solidFill>
                  <a:srgbClr val="0097A4"/>
                </a:solidFill>
                <a:latin typeface="Tahoma"/>
                <a:cs typeface="Tahoma"/>
              </a:rPr>
              <a:t>N</a:t>
            </a:r>
            <a:r>
              <a:rPr dirty="0" sz="1600" spc="-30" b="1">
                <a:solidFill>
                  <a:srgbClr val="0097A4"/>
                </a:solidFill>
                <a:latin typeface="Tahoma"/>
                <a:cs typeface="Tahoma"/>
              </a:rPr>
              <a:t>G</a:t>
            </a:r>
            <a:r>
              <a:rPr dirty="0" sz="1600" spc="125" b="1">
                <a:solidFill>
                  <a:srgbClr val="0097A4"/>
                </a:solidFill>
                <a:latin typeface="Tahoma"/>
                <a:cs typeface="Tahoma"/>
              </a:rPr>
              <a:t>Ư</a:t>
            </a:r>
            <a:r>
              <a:rPr dirty="0" sz="1600" spc="-140" b="1">
                <a:solidFill>
                  <a:srgbClr val="0097A4"/>
                </a:solidFill>
                <a:latin typeface="Tahoma"/>
                <a:cs typeface="Tahoma"/>
              </a:rPr>
              <a:t>ỜI</a:t>
            </a:r>
            <a:r>
              <a:rPr dirty="0" sz="1600" spc="-75" b="1">
                <a:solidFill>
                  <a:srgbClr val="0097A4"/>
                </a:solidFill>
                <a:latin typeface="Tahoma"/>
                <a:cs typeface="Tahoma"/>
              </a:rPr>
              <a:t> </a:t>
            </a:r>
            <a:r>
              <a:rPr dirty="0" sz="1600" b="1">
                <a:solidFill>
                  <a:srgbClr val="0097A4"/>
                </a:solidFill>
                <a:latin typeface="Tahoma"/>
                <a:cs typeface="Tahoma"/>
              </a:rPr>
              <a:t>DÙ</a:t>
            </a:r>
            <a:r>
              <a:rPr dirty="0" sz="1600" spc="-10" b="1">
                <a:solidFill>
                  <a:srgbClr val="0097A4"/>
                </a:solidFill>
                <a:latin typeface="Tahoma"/>
                <a:cs typeface="Tahoma"/>
              </a:rPr>
              <a:t>N</a:t>
            </a:r>
            <a:r>
              <a:rPr dirty="0" sz="1600" spc="-35" b="1">
                <a:solidFill>
                  <a:srgbClr val="0097A4"/>
                </a:solidFill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  <a:p>
            <a:pPr algn="just" marL="534035" marR="5080" indent="115570">
              <a:lnSpc>
                <a:spcPts val="2020"/>
              </a:lnSpc>
              <a:spcBef>
                <a:spcPts val="15"/>
              </a:spcBef>
            </a:pPr>
            <a:r>
              <a:rPr dirty="0" sz="1400" spc="105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gườ</a:t>
            </a:r>
            <a:r>
              <a:rPr dirty="0" sz="1400" spc="15">
                <a:solidFill>
                  <a:srgbClr val="A6A6A6"/>
                </a:solidFill>
                <a:latin typeface="Tahoma"/>
                <a:cs typeface="Tahoma"/>
              </a:rPr>
              <a:t>i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ù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A6A6A6"/>
                </a:solidFill>
                <a:latin typeface="Tahoma"/>
                <a:cs typeface="Tahoma"/>
              </a:rPr>
              <a:t>g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sử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ụ</a:t>
            </a:r>
            <a:r>
              <a:rPr dirty="0" sz="1400" spc="-10">
                <a:solidFill>
                  <a:srgbClr val="A6A6A6"/>
                </a:solidFill>
                <a:latin typeface="Tahoma"/>
                <a:cs typeface="Tahoma"/>
              </a:rPr>
              <a:t>n</a:t>
            </a:r>
            <a:r>
              <a:rPr dirty="0" sz="1400" spc="-35">
                <a:solidFill>
                  <a:srgbClr val="A6A6A6"/>
                </a:solidFill>
                <a:latin typeface="Tahoma"/>
                <a:cs typeface="Tahoma"/>
              </a:rPr>
              <a:t>g 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các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sản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p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-30">
                <a:solidFill>
                  <a:srgbClr val="A6A6A6"/>
                </a:solidFill>
                <a:latin typeface="Tahoma"/>
                <a:cs typeface="Tahoma"/>
              </a:rPr>
              <a:t>ẩ</a:t>
            </a:r>
            <a:r>
              <a:rPr dirty="0" sz="1400" spc="-65">
                <a:solidFill>
                  <a:srgbClr val="A6A6A6"/>
                </a:solidFill>
                <a:latin typeface="Tahoma"/>
                <a:cs typeface="Tahoma"/>
              </a:rPr>
              <a:t>m,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ịch</a:t>
            </a:r>
            <a:r>
              <a:rPr dirty="0" sz="1400" spc="-13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A6A6A6"/>
                </a:solidFill>
                <a:latin typeface="Tahoma"/>
                <a:cs typeface="Tahoma"/>
              </a:rPr>
              <a:t>v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ụ  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của</a:t>
            </a:r>
            <a:r>
              <a:rPr dirty="0" sz="1400" spc="-95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o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a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nh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A6A6A6"/>
                </a:solidFill>
                <a:latin typeface="Tahoma"/>
                <a:cs typeface="Tahoma"/>
              </a:rPr>
              <a:t>ng</a:t>
            </a:r>
            <a:r>
              <a:rPr dirty="0" sz="1400" spc="-20">
                <a:solidFill>
                  <a:srgbClr val="A6A6A6"/>
                </a:solidFill>
                <a:latin typeface="Tahoma"/>
                <a:cs typeface="Tahoma"/>
              </a:rPr>
              <a:t>h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iệp</a:t>
            </a:r>
            <a:r>
              <a:rPr dirty="0" sz="1400" spc="-110">
                <a:solidFill>
                  <a:srgbClr val="A6A6A6"/>
                </a:solidFill>
                <a:latin typeface="Tahoma"/>
                <a:cs typeface="Tahoma"/>
              </a:rPr>
              <a:t>,</a:t>
            </a:r>
            <a:r>
              <a:rPr dirty="0" sz="1400" spc="-11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tạo</a:t>
            </a:r>
            <a:endParaRPr sz="1400">
              <a:latin typeface="Tahoma"/>
              <a:cs typeface="Tahoma"/>
            </a:endParaRPr>
          </a:p>
          <a:p>
            <a:pPr algn="just" marL="1209675">
              <a:lnSpc>
                <a:spcPct val="100000"/>
              </a:lnSpc>
              <a:spcBef>
                <a:spcPts val="204"/>
              </a:spcBef>
            </a:pPr>
            <a:r>
              <a:rPr dirty="0" sz="1400" spc="-5">
                <a:solidFill>
                  <a:srgbClr val="A6A6A6"/>
                </a:solidFill>
                <a:latin typeface="Tahoma"/>
                <a:cs typeface="Tahoma"/>
              </a:rPr>
              <a:t>r</a:t>
            </a:r>
            <a:r>
              <a:rPr dirty="0" sz="1400" spc="-40">
                <a:solidFill>
                  <a:srgbClr val="A6A6A6"/>
                </a:solidFill>
                <a:latin typeface="Tahoma"/>
                <a:cs typeface="Tahoma"/>
              </a:rPr>
              <a:t>a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các</a:t>
            </a:r>
            <a:r>
              <a:rPr dirty="0" sz="1400" spc="-9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d</a:t>
            </a:r>
            <a:r>
              <a:rPr dirty="0" sz="1400" spc="40">
                <a:solidFill>
                  <a:srgbClr val="A6A6A6"/>
                </a:solidFill>
                <a:latin typeface="Tahoma"/>
                <a:cs typeface="Tahoma"/>
              </a:rPr>
              <a:t>ữ</a:t>
            </a:r>
            <a:r>
              <a:rPr dirty="0" sz="1400" spc="-80">
                <a:solidFill>
                  <a:srgbClr val="A6A6A6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A6A6A6"/>
                </a:solidFill>
                <a:latin typeface="Tahoma"/>
                <a:cs typeface="Tahoma"/>
              </a:rPr>
              <a:t>liệ</a:t>
            </a:r>
            <a:r>
              <a:rPr dirty="0" sz="1400">
                <a:solidFill>
                  <a:srgbClr val="A6A6A6"/>
                </a:solidFill>
                <a:latin typeface="Tahoma"/>
                <a:cs typeface="Tahoma"/>
              </a:rPr>
              <a:t>u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95600" y="4957571"/>
            <a:ext cx="384175" cy="472440"/>
          </a:xfrm>
          <a:custGeom>
            <a:avLst/>
            <a:gdLst/>
            <a:ahLst/>
            <a:cxnLst/>
            <a:rect l="l" t="t" r="r" b="b"/>
            <a:pathLst>
              <a:path w="384175" h="472439">
                <a:moveTo>
                  <a:pt x="320039" y="0"/>
                </a:moveTo>
                <a:lnTo>
                  <a:pt x="64007" y="0"/>
                </a:lnTo>
                <a:lnTo>
                  <a:pt x="39112" y="5036"/>
                </a:lnTo>
                <a:lnTo>
                  <a:pt x="18764" y="18764"/>
                </a:lnTo>
                <a:lnTo>
                  <a:pt x="5036" y="39112"/>
                </a:lnTo>
                <a:lnTo>
                  <a:pt x="0" y="64007"/>
                </a:lnTo>
                <a:lnTo>
                  <a:pt x="0" y="408431"/>
                </a:lnTo>
                <a:lnTo>
                  <a:pt x="5036" y="433327"/>
                </a:lnTo>
                <a:lnTo>
                  <a:pt x="18764" y="453675"/>
                </a:lnTo>
                <a:lnTo>
                  <a:pt x="39112" y="467403"/>
                </a:lnTo>
                <a:lnTo>
                  <a:pt x="64007" y="472439"/>
                </a:lnTo>
                <a:lnTo>
                  <a:pt x="320039" y="472439"/>
                </a:lnTo>
                <a:lnTo>
                  <a:pt x="344935" y="467403"/>
                </a:lnTo>
                <a:lnTo>
                  <a:pt x="365283" y="453675"/>
                </a:lnTo>
                <a:lnTo>
                  <a:pt x="379011" y="433327"/>
                </a:lnTo>
                <a:lnTo>
                  <a:pt x="384048" y="408431"/>
                </a:lnTo>
                <a:lnTo>
                  <a:pt x="384048" y="64007"/>
                </a:lnTo>
                <a:lnTo>
                  <a:pt x="379011" y="39112"/>
                </a:lnTo>
                <a:lnTo>
                  <a:pt x="365283" y="18764"/>
                </a:lnTo>
                <a:lnTo>
                  <a:pt x="344935" y="5036"/>
                </a:lnTo>
                <a:lnTo>
                  <a:pt x="320039" y="0"/>
                </a:lnTo>
                <a:close/>
              </a:path>
            </a:pathLst>
          </a:custGeom>
          <a:solidFill>
            <a:srgbClr val="009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993898" y="4995798"/>
            <a:ext cx="186690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2250">
              <a:latin typeface="Roboto"/>
              <a:cs typeface="Roboto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16939" y="346024"/>
            <a:ext cx="478472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75">
                <a:solidFill>
                  <a:srgbClr val="0097A4"/>
                </a:solidFill>
              </a:rPr>
              <a:t>V</a:t>
            </a:r>
            <a:r>
              <a:rPr dirty="0" sz="3600" spc="-240">
                <a:solidFill>
                  <a:srgbClr val="0097A4"/>
                </a:solidFill>
              </a:rPr>
              <a:t>òng</a:t>
            </a:r>
            <a:r>
              <a:rPr dirty="0" sz="3600" spc="-235">
                <a:solidFill>
                  <a:srgbClr val="0097A4"/>
                </a:solidFill>
              </a:rPr>
              <a:t> </a:t>
            </a:r>
            <a:r>
              <a:rPr dirty="0" sz="3600" spc="-229">
                <a:solidFill>
                  <a:srgbClr val="0097A4"/>
                </a:solidFill>
              </a:rPr>
              <a:t>tuần</a:t>
            </a:r>
            <a:r>
              <a:rPr dirty="0" sz="3600" spc="-215">
                <a:solidFill>
                  <a:srgbClr val="0097A4"/>
                </a:solidFill>
              </a:rPr>
              <a:t> </a:t>
            </a:r>
            <a:r>
              <a:rPr dirty="0" sz="3600" spc="-235">
                <a:solidFill>
                  <a:srgbClr val="0097A4"/>
                </a:solidFill>
              </a:rPr>
              <a:t>hoàn</a:t>
            </a:r>
            <a:r>
              <a:rPr dirty="0" sz="3600" spc="-240">
                <a:solidFill>
                  <a:srgbClr val="0097A4"/>
                </a:solidFill>
              </a:rPr>
              <a:t> </a:t>
            </a:r>
            <a:r>
              <a:rPr dirty="0" sz="3600" spc="-165">
                <a:solidFill>
                  <a:srgbClr val="0097A4"/>
                </a:solidFill>
              </a:rPr>
              <a:t>d</a:t>
            </a:r>
            <a:r>
              <a:rPr dirty="0" sz="3600" spc="-175">
                <a:solidFill>
                  <a:srgbClr val="0097A4"/>
                </a:solidFill>
              </a:rPr>
              <a:t>ữ</a:t>
            </a:r>
            <a:r>
              <a:rPr dirty="0" sz="3600" spc="-220">
                <a:solidFill>
                  <a:srgbClr val="0097A4"/>
                </a:solidFill>
              </a:rPr>
              <a:t> </a:t>
            </a:r>
            <a:r>
              <a:rPr dirty="0" sz="3600" spc="-185">
                <a:solidFill>
                  <a:srgbClr val="0097A4"/>
                </a:solidFill>
              </a:rPr>
              <a:t>liệu</a:t>
            </a:r>
            <a:endParaRPr sz="3600"/>
          </a:p>
        </p:txBody>
      </p:sp>
      <p:sp>
        <p:nvSpPr>
          <p:cNvPr id="26" name="object 26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319"/>
            <a:ext cx="615696" cy="563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25067" y="1717548"/>
            <a:ext cx="3270885" cy="2536190"/>
            <a:chOff x="925067" y="1717548"/>
            <a:chExt cx="3270885" cy="25361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067" y="1717548"/>
              <a:ext cx="3270504" cy="20726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103881" y="332613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9F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03881" y="332613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7335" y="3529583"/>
              <a:ext cx="505968" cy="50596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460747" y="1717548"/>
            <a:ext cx="3270885" cy="2536190"/>
            <a:chOff x="4460747" y="1717548"/>
            <a:chExt cx="3270885" cy="253619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0747" y="1717548"/>
              <a:ext cx="3270504" cy="20726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639561" y="332613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399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97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39561" y="332613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399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3015" y="3529583"/>
              <a:ext cx="505967" cy="50596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996428" y="1717548"/>
            <a:ext cx="3270885" cy="2536190"/>
            <a:chOff x="7996428" y="1717548"/>
            <a:chExt cx="3270885" cy="253619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6428" y="1717548"/>
              <a:ext cx="3270504" cy="20726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75242" y="332613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1891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75242" y="332613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4312" y="3505200"/>
              <a:ext cx="553211" cy="55321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213852" y="4428814"/>
            <a:ext cx="2843530" cy="2214245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0"/>
              </a:spcBef>
            </a:pPr>
            <a:r>
              <a:rPr dirty="0" sz="1600" spc="-140" b="1">
                <a:solidFill>
                  <a:srgbClr val="1891AB"/>
                </a:solidFill>
                <a:latin typeface="Tahoma"/>
                <a:cs typeface="Tahoma"/>
              </a:rPr>
              <a:t>R</a:t>
            </a:r>
            <a:r>
              <a:rPr dirty="0" sz="1600" spc="-80" b="1">
                <a:solidFill>
                  <a:srgbClr val="1891AB"/>
                </a:solidFill>
                <a:latin typeface="Tahoma"/>
                <a:cs typeface="Tahoma"/>
              </a:rPr>
              <a:t>E</a:t>
            </a:r>
            <a:r>
              <a:rPr dirty="0" sz="1600" spc="5" b="1">
                <a:solidFill>
                  <a:srgbClr val="1891AB"/>
                </a:solidFill>
                <a:latin typeface="Tahoma"/>
                <a:cs typeface="Tahoma"/>
              </a:rPr>
              <a:t>A</a:t>
            </a:r>
            <a:r>
              <a:rPr dirty="0" sz="1600" spc="-90" b="1">
                <a:solidFill>
                  <a:srgbClr val="1891AB"/>
                </a:solidFill>
                <a:latin typeface="Tahoma"/>
                <a:cs typeface="Tahoma"/>
              </a:rPr>
              <a:t>L</a:t>
            </a:r>
            <a:r>
              <a:rPr dirty="0" sz="1600" spc="-95" b="1">
                <a:solidFill>
                  <a:srgbClr val="1891AB"/>
                </a:solidFill>
                <a:latin typeface="Tahoma"/>
                <a:cs typeface="Tahoma"/>
              </a:rPr>
              <a:t>-</a:t>
            </a:r>
            <a:r>
              <a:rPr dirty="0" sz="1600" spc="-80" b="1">
                <a:solidFill>
                  <a:srgbClr val="1891AB"/>
                </a:solidFill>
                <a:latin typeface="Tahoma"/>
                <a:cs typeface="Tahoma"/>
              </a:rPr>
              <a:t>TIME</a:t>
            </a:r>
            <a:r>
              <a:rPr dirty="0" sz="1600" spc="-60" b="1">
                <a:solidFill>
                  <a:srgbClr val="1891AB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1891AB"/>
                </a:solidFill>
                <a:latin typeface="Tahoma"/>
                <a:cs typeface="Tahoma"/>
              </a:rPr>
              <a:t>P</a:t>
            </a:r>
            <a:r>
              <a:rPr dirty="0" sz="1600" spc="-114" b="1">
                <a:solidFill>
                  <a:srgbClr val="1891AB"/>
                </a:solidFill>
                <a:latin typeface="Tahoma"/>
                <a:cs typeface="Tahoma"/>
              </a:rPr>
              <a:t>R</a:t>
            </a:r>
            <a:r>
              <a:rPr dirty="0" sz="1600" spc="50" b="1">
                <a:solidFill>
                  <a:srgbClr val="1891AB"/>
                </a:solidFill>
                <a:latin typeface="Tahoma"/>
                <a:cs typeface="Tahoma"/>
              </a:rPr>
              <a:t>O</a:t>
            </a:r>
            <a:r>
              <a:rPr dirty="0" sz="1600" spc="-45" b="1">
                <a:solidFill>
                  <a:srgbClr val="1891AB"/>
                </a:solidFill>
                <a:latin typeface="Tahoma"/>
                <a:cs typeface="Tahoma"/>
              </a:rPr>
              <a:t>C</a:t>
            </a:r>
            <a:r>
              <a:rPr dirty="0" sz="1600" spc="-50" b="1">
                <a:solidFill>
                  <a:srgbClr val="1891AB"/>
                </a:solidFill>
                <a:latin typeface="Tahoma"/>
                <a:cs typeface="Tahoma"/>
              </a:rPr>
              <a:t>E</a:t>
            </a:r>
            <a:r>
              <a:rPr dirty="0" sz="1600" spc="-210" b="1">
                <a:solidFill>
                  <a:srgbClr val="1891AB"/>
                </a:solidFill>
                <a:latin typeface="Tahoma"/>
                <a:cs typeface="Tahoma"/>
              </a:rPr>
              <a:t>SS</a:t>
            </a:r>
            <a:r>
              <a:rPr dirty="0" sz="1600" spc="-170" b="1">
                <a:solidFill>
                  <a:srgbClr val="1891AB"/>
                </a:solidFill>
                <a:latin typeface="Tahoma"/>
                <a:cs typeface="Tahoma"/>
              </a:rPr>
              <a:t>I</a:t>
            </a:r>
            <a:r>
              <a:rPr dirty="0" sz="1600" spc="-15" b="1">
                <a:solidFill>
                  <a:srgbClr val="1891AB"/>
                </a:solidFill>
                <a:latin typeface="Tahoma"/>
                <a:cs typeface="Tahoma"/>
              </a:rPr>
              <a:t>N</a:t>
            </a:r>
            <a:r>
              <a:rPr dirty="0" sz="1600" spc="-35" b="1">
                <a:solidFill>
                  <a:srgbClr val="1891AB"/>
                </a:solidFill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  <a:p>
            <a:pPr algn="ctr" marL="12065" marR="5080" indent="-7620">
              <a:lnSpc>
                <a:spcPct val="100000"/>
              </a:lnSpc>
              <a:spcBef>
                <a:spcPts val="919"/>
              </a:spcBef>
            </a:pPr>
            <a:r>
              <a:rPr dirty="0" sz="1400" spc="65">
                <a:solidFill>
                  <a:srgbClr val="888888"/>
                </a:solidFill>
                <a:latin typeface="Tahoma"/>
                <a:cs typeface="Tahoma"/>
              </a:rPr>
              <a:t>Xử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lý</a:t>
            </a:r>
            <a:r>
              <a:rPr dirty="0" sz="1400" spc="-114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400" spc="40">
                <a:solidFill>
                  <a:srgbClr val="888888"/>
                </a:solidFill>
                <a:latin typeface="Tahoma"/>
                <a:cs typeface="Tahoma"/>
              </a:rPr>
              <a:t>ữ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liệ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u</a:t>
            </a:r>
            <a:r>
              <a:rPr dirty="0" sz="1400" spc="-10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400" spc="40">
                <a:solidFill>
                  <a:srgbClr val="888888"/>
                </a:solidFill>
                <a:latin typeface="Tahoma"/>
                <a:cs typeface="Tahoma"/>
              </a:rPr>
              <a:t>ữ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liệ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u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r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ên</a:t>
            </a:r>
            <a:r>
              <a:rPr dirty="0" sz="1400" spc="-10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các 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k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o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ả</a:t>
            </a:r>
            <a:r>
              <a:rPr dirty="0" sz="1400" spc="-3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888888"/>
                </a:solidFill>
                <a:latin typeface="Tahoma"/>
                <a:cs typeface="Tahoma"/>
              </a:rPr>
              <a:t>g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888888"/>
                </a:solidFill>
                <a:latin typeface="Tahoma"/>
                <a:cs typeface="Tahoma"/>
              </a:rPr>
              <a:t>thời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888888"/>
                </a:solidFill>
                <a:latin typeface="Tahoma"/>
                <a:cs typeface="Tahoma"/>
              </a:rPr>
              <a:t>g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ian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888888"/>
                </a:solidFill>
                <a:latin typeface="Tahoma"/>
                <a:cs typeface="Tahoma"/>
              </a:rPr>
              <a:t>cực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35">
                <a:solidFill>
                  <a:srgbClr val="888888"/>
                </a:solidFill>
                <a:latin typeface="Tahoma"/>
                <a:cs typeface="Tahoma"/>
              </a:rPr>
              <a:t>ỏ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-5">
                <a:solidFill>
                  <a:srgbClr val="888888"/>
                </a:solidFill>
                <a:latin typeface="Tahoma"/>
                <a:cs typeface="Tahoma"/>
              </a:rPr>
              <a:t>o</a:t>
            </a:r>
            <a:r>
              <a:rPr dirty="0" sz="1400" spc="-15">
                <a:solidFill>
                  <a:srgbClr val="888888"/>
                </a:solidFill>
                <a:latin typeface="Tahoma"/>
                <a:cs typeface="Tahoma"/>
              </a:rPr>
              <a:t>ặ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c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xử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lý  từ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888888"/>
                </a:solidFill>
                <a:latin typeface="Tahoma"/>
                <a:cs typeface="Tahoma"/>
              </a:rPr>
              <a:t>g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sự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k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iện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eo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888888"/>
                </a:solidFill>
                <a:latin typeface="Tahoma"/>
                <a:cs typeface="Tahoma"/>
              </a:rPr>
              <a:t>thời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gian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th</a:t>
            </a:r>
            <a:r>
              <a:rPr dirty="0" sz="1400" spc="25">
                <a:solidFill>
                  <a:srgbClr val="888888"/>
                </a:solidFill>
                <a:latin typeface="Tahoma"/>
                <a:cs typeface="Tahoma"/>
              </a:rPr>
              <a:t>ự</a:t>
            </a:r>
            <a:r>
              <a:rPr dirty="0" sz="1400" spc="-35">
                <a:solidFill>
                  <a:srgbClr val="888888"/>
                </a:solidFill>
                <a:latin typeface="Tahoma"/>
                <a:cs typeface="Tahoma"/>
              </a:rPr>
              <a:t>c.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6600" spc="5" b="1">
                <a:solidFill>
                  <a:srgbClr val="F1F1F1"/>
                </a:solidFill>
                <a:latin typeface="Roboto"/>
                <a:cs typeface="Roboto"/>
              </a:rPr>
              <a:t>03</a:t>
            </a:r>
            <a:endParaRPr sz="66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06290" y="4430546"/>
            <a:ext cx="2985135" cy="2212340"/>
          </a:xfrm>
          <a:prstGeom prst="rect">
            <a:avLst/>
          </a:prstGeom>
        </p:spPr>
        <p:txBody>
          <a:bodyPr wrap="square" lIns="0" tIns="142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dirty="0" sz="1600" spc="-15" b="1">
                <a:solidFill>
                  <a:srgbClr val="0097A4"/>
                </a:solidFill>
                <a:latin typeface="Tahoma"/>
                <a:cs typeface="Tahoma"/>
              </a:rPr>
              <a:t>N</a:t>
            </a:r>
            <a:r>
              <a:rPr dirty="0" sz="1600" spc="-80" b="1">
                <a:solidFill>
                  <a:srgbClr val="0097A4"/>
                </a:solidFill>
                <a:latin typeface="Tahoma"/>
                <a:cs typeface="Tahoma"/>
              </a:rPr>
              <a:t>E</a:t>
            </a:r>
            <a:r>
              <a:rPr dirty="0" sz="1600" spc="5" b="1">
                <a:solidFill>
                  <a:srgbClr val="0097A4"/>
                </a:solidFill>
                <a:latin typeface="Tahoma"/>
                <a:cs typeface="Tahoma"/>
              </a:rPr>
              <a:t>A</a:t>
            </a:r>
            <a:r>
              <a:rPr dirty="0" sz="1600" spc="-140" b="1">
                <a:solidFill>
                  <a:srgbClr val="0097A4"/>
                </a:solidFill>
                <a:latin typeface="Tahoma"/>
                <a:cs typeface="Tahoma"/>
              </a:rPr>
              <a:t>R</a:t>
            </a:r>
            <a:r>
              <a:rPr dirty="0" sz="1600" spc="-50" b="1">
                <a:solidFill>
                  <a:srgbClr val="0097A4"/>
                </a:solidFill>
                <a:latin typeface="Tahoma"/>
                <a:cs typeface="Tahoma"/>
              </a:rPr>
              <a:t> </a:t>
            </a:r>
            <a:r>
              <a:rPr dirty="0" sz="1600" spc="-140" b="1">
                <a:solidFill>
                  <a:srgbClr val="0097A4"/>
                </a:solidFill>
                <a:latin typeface="Tahoma"/>
                <a:cs typeface="Tahoma"/>
              </a:rPr>
              <a:t>R</a:t>
            </a:r>
            <a:r>
              <a:rPr dirty="0" sz="1600" spc="-80" b="1">
                <a:solidFill>
                  <a:srgbClr val="0097A4"/>
                </a:solidFill>
                <a:latin typeface="Tahoma"/>
                <a:cs typeface="Tahoma"/>
              </a:rPr>
              <a:t>E</a:t>
            </a:r>
            <a:r>
              <a:rPr dirty="0" sz="1600" spc="5" b="1">
                <a:solidFill>
                  <a:srgbClr val="0097A4"/>
                </a:solidFill>
                <a:latin typeface="Tahoma"/>
                <a:cs typeface="Tahoma"/>
              </a:rPr>
              <a:t>A</a:t>
            </a:r>
            <a:r>
              <a:rPr dirty="0" sz="1600" spc="-85" b="1">
                <a:solidFill>
                  <a:srgbClr val="0097A4"/>
                </a:solidFill>
                <a:latin typeface="Tahoma"/>
                <a:cs typeface="Tahoma"/>
              </a:rPr>
              <a:t>L</a:t>
            </a:r>
            <a:r>
              <a:rPr dirty="0" sz="1600" spc="-95" b="1">
                <a:solidFill>
                  <a:srgbClr val="0097A4"/>
                </a:solidFill>
                <a:latin typeface="Tahoma"/>
                <a:cs typeface="Tahoma"/>
              </a:rPr>
              <a:t>-</a:t>
            </a:r>
            <a:r>
              <a:rPr dirty="0" sz="1600" spc="-80" b="1">
                <a:solidFill>
                  <a:srgbClr val="0097A4"/>
                </a:solidFill>
                <a:latin typeface="Tahoma"/>
                <a:cs typeface="Tahoma"/>
              </a:rPr>
              <a:t>TIME</a:t>
            </a:r>
            <a:r>
              <a:rPr dirty="0" sz="1600" spc="-60" b="1">
                <a:solidFill>
                  <a:srgbClr val="0097A4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0097A4"/>
                </a:solidFill>
                <a:latin typeface="Tahoma"/>
                <a:cs typeface="Tahoma"/>
              </a:rPr>
              <a:t>P</a:t>
            </a:r>
            <a:r>
              <a:rPr dirty="0" sz="1600" spc="-114" b="1">
                <a:solidFill>
                  <a:srgbClr val="0097A4"/>
                </a:solidFill>
                <a:latin typeface="Tahoma"/>
                <a:cs typeface="Tahoma"/>
              </a:rPr>
              <a:t>R</a:t>
            </a:r>
            <a:r>
              <a:rPr dirty="0" sz="1600" spc="50" b="1">
                <a:solidFill>
                  <a:srgbClr val="0097A4"/>
                </a:solidFill>
                <a:latin typeface="Tahoma"/>
                <a:cs typeface="Tahoma"/>
              </a:rPr>
              <a:t>O</a:t>
            </a:r>
            <a:r>
              <a:rPr dirty="0" sz="1600" spc="-45" b="1">
                <a:solidFill>
                  <a:srgbClr val="0097A4"/>
                </a:solidFill>
                <a:latin typeface="Tahoma"/>
                <a:cs typeface="Tahoma"/>
              </a:rPr>
              <a:t>C</a:t>
            </a:r>
            <a:r>
              <a:rPr dirty="0" sz="1600" spc="-50" b="1">
                <a:solidFill>
                  <a:srgbClr val="0097A4"/>
                </a:solidFill>
                <a:latin typeface="Tahoma"/>
                <a:cs typeface="Tahoma"/>
              </a:rPr>
              <a:t>E</a:t>
            </a:r>
            <a:r>
              <a:rPr dirty="0" sz="1600" spc="-210" b="1">
                <a:solidFill>
                  <a:srgbClr val="0097A4"/>
                </a:solidFill>
                <a:latin typeface="Tahoma"/>
                <a:cs typeface="Tahoma"/>
              </a:rPr>
              <a:t>SS</a:t>
            </a:r>
            <a:r>
              <a:rPr dirty="0" sz="1600" spc="-170" b="1">
                <a:solidFill>
                  <a:srgbClr val="0097A4"/>
                </a:solidFill>
                <a:latin typeface="Tahoma"/>
                <a:cs typeface="Tahoma"/>
              </a:rPr>
              <a:t>I</a:t>
            </a:r>
            <a:r>
              <a:rPr dirty="0" sz="1600" spc="-15" b="1">
                <a:solidFill>
                  <a:srgbClr val="0097A4"/>
                </a:solidFill>
                <a:latin typeface="Tahoma"/>
                <a:cs typeface="Tahoma"/>
              </a:rPr>
              <a:t>N</a:t>
            </a:r>
            <a:r>
              <a:rPr dirty="0" sz="1600" spc="-35" b="1">
                <a:solidFill>
                  <a:srgbClr val="0097A4"/>
                </a:solidFill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  <a:p>
            <a:pPr algn="ctr" marL="304165" marR="295910">
              <a:lnSpc>
                <a:spcPct val="110000"/>
              </a:lnSpc>
              <a:spcBef>
                <a:spcPts val="740"/>
              </a:spcBef>
            </a:pPr>
            <a:r>
              <a:rPr dirty="0" sz="1400" spc="65">
                <a:solidFill>
                  <a:srgbClr val="888888"/>
                </a:solidFill>
                <a:latin typeface="Tahoma"/>
                <a:cs typeface="Tahoma"/>
              </a:rPr>
              <a:t>Xử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lý</a:t>
            </a:r>
            <a:r>
              <a:rPr dirty="0" sz="1400" spc="-114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400" spc="40">
                <a:solidFill>
                  <a:srgbClr val="888888"/>
                </a:solidFill>
                <a:latin typeface="Tahoma"/>
                <a:cs typeface="Tahoma"/>
              </a:rPr>
              <a:t>ữ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liệ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u</a:t>
            </a:r>
            <a:r>
              <a:rPr dirty="0" sz="1400" spc="-10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theo</a:t>
            </a:r>
            <a:r>
              <a:rPr dirty="0" sz="1400" spc="-8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</a:t>
            </a:r>
            <a:r>
              <a:rPr dirty="0" sz="1400" spc="-35">
                <a:solidFill>
                  <a:srgbClr val="888888"/>
                </a:solidFill>
                <a:latin typeface="Tahoma"/>
                <a:cs typeface="Tahoma"/>
              </a:rPr>
              <a:t>ô,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17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ựa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400" spc="-5">
                <a:solidFill>
                  <a:srgbClr val="888888"/>
                </a:solidFill>
                <a:latin typeface="Tahoma"/>
                <a:cs typeface="Tahoma"/>
              </a:rPr>
              <a:t>r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ên  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các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k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o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ả</a:t>
            </a:r>
            <a:r>
              <a:rPr dirty="0" sz="1400" spc="-3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888888"/>
                </a:solidFill>
                <a:latin typeface="Tahoma"/>
                <a:cs typeface="Tahoma"/>
              </a:rPr>
              <a:t>g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888888"/>
                </a:solidFill>
                <a:latin typeface="Tahoma"/>
                <a:cs typeface="Tahoma"/>
              </a:rPr>
              <a:t>thời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888888"/>
                </a:solidFill>
                <a:latin typeface="Tahoma"/>
                <a:cs typeface="Tahoma"/>
              </a:rPr>
              <a:t>g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ian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đ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ị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888888"/>
                </a:solidFill>
                <a:latin typeface="Tahoma"/>
                <a:cs typeface="Tahoma"/>
              </a:rPr>
              <a:t>sẵn  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-35">
                <a:solidFill>
                  <a:srgbClr val="888888"/>
                </a:solidFill>
                <a:latin typeface="Tahoma"/>
                <a:cs typeface="Tahoma"/>
              </a:rPr>
              <a:t>ỏ,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k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o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ả</a:t>
            </a:r>
            <a:r>
              <a:rPr dirty="0" sz="1400" spc="-3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45">
                <a:solidFill>
                  <a:srgbClr val="888888"/>
                </a:solidFill>
                <a:latin typeface="Tahoma"/>
                <a:cs typeface="Tahoma"/>
              </a:rPr>
              <a:t>g</a:t>
            </a:r>
            <a:r>
              <a:rPr dirty="0" sz="1400" spc="-114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v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ài</a:t>
            </a:r>
            <a:r>
              <a:rPr dirty="0" sz="1400" spc="-7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p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 spc="-10">
                <a:solidFill>
                  <a:srgbClr val="888888"/>
                </a:solidFill>
                <a:latin typeface="Tahoma"/>
                <a:cs typeface="Tahoma"/>
              </a:rPr>
              <a:t>ú</a:t>
            </a:r>
            <a:r>
              <a:rPr dirty="0" sz="1400" spc="-30">
                <a:solidFill>
                  <a:srgbClr val="888888"/>
                </a:solidFill>
                <a:latin typeface="Tahoma"/>
                <a:cs typeface="Tahoma"/>
              </a:rPr>
              <a:t>t.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6600" spc="5" b="1">
                <a:solidFill>
                  <a:srgbClr val="F1F1F1"/>
                </a:solidFill>
                <a:latin typeface="Roboto"/>
                <a:cs typeface="Roboto"/>
              </a:rPr>
              <a:t>02</a:t>
            </a:r>
            <a:endParaRPr sz="66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3283" y="4430546"/>
            <a:ext cx="2361565" cy="2212340"/>
          </a:xfrm>
          <a:prstGeom prst="rect">
            <a:avLst/>
          </a:prstGeom>
        </p:spPr>
        <p:txBody>
          <a:bodyPr wrap="square" lIns="0" tIns="142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dirty="0" sz="1600" spc="-70" b="1">
                <a:solidFill>
                  <a:srgbClr val="009F9C"/>
                </a:solidFill>
                <a:latin typeface="Tahoma"/>
                <a:cs typeface="Tahoma"/>
              </a:rPr>
              <a:t>B</a:t>
            </a:r>
            <a:r>
              <a:rPr dirty="0" sz="1600" spc="-105" b="1">
                <a:solidFill>
                  <a:srgbClr val="009F9C"/>
                </a:solidFill>
                <a:latin typeface="Tahoma"/>
                <a:cs typeface="Tahoma"/>
              </a:rPr>
              <a:t>A</a:t>
            </a:r>
            <a:r>
              <a:rPr dirty="0" sz="1600" spc="-60" b="1">
                <a:solidFill>
                  <a:srgbClr val="009F9C"/>
                </a:solidFill>
                <a:latin typeface="Tahoma"/>
                <a:cs typeface="Tahoma"/>
              </a:rPr>
              <a:t>T</a:t>
            </a:r>
            <a:r>
              <a:rPr dirty="0" sz="1600" spc="-5" b="1">
                <a:solidFill>
                  <a:srgbClr val="009F9C"/>
                </a:solidFill>
                <a:latin typeface="Tahoma"/>
                <a:cs typeface="Tahoma"/>
              </a:rPr>
              <a:t>CH</a:t>
            </a:r>
            <a:r>
              <a:rPr dirty="0" sz="1600" spc="-70" b="1">
                <a:solidFill>
                  <a:srgbClr val="009F9C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009F9C"/>
                </a:solidFill>
                <a:latin typeface="Tahoma"/>
                <a:cs typeface="Tahoma"/>
              </a:rPr>
              <a:t>P</a:t>
            </a:r>
            <a:r>
              <a:rPr dirty="0" sz="1600" spc="-114" b="1">
                <a:solidFill>
                  <a:srgbClr val="009F9C"/>
                </a:solidFill>
                <a:latin typeface="Tahoma"/>
                <a:cs typeface="Tahoma"/>
              </a:rPr>
              <a:t>R</a:t>
            </a:r>
            <a:r>
              <a:rPr dirty="0" sz="1600" spc="50" b="1">
                <a:solidFill>
                  <a:srgbClr val="009F9C"/>
                </a:solidFill>
                <a:latin typeface="Tahoma"/>
                <a:cs typeface="Tahoma"/>
              </a:rPr>
              <a:t>O</a:t>
            </a:r>
            <a:r>
              <a:rPr dirty="0" sz="1600" spc="-45" b="1">
                <a:solidFill>
                  <a:srgbClr val="009F9C"/>
                </a:solidFill>
                <a:latin typeface="Tahoma"/>
                <a:cs typeface="Tahoma"/>
              </a:rPr>
              <a:t>C</a:t>
            </a:r>
            <a:r>
              <a:rPr dirty="0" sz="1600" spc="-50" b="1">
                <a:solidFill>
                  <a:srgbClr val="009F9C"/>
                </a:solidFill>
                <a:latin typeface="Tahoma"/>
                <a:cs typeface="Tahoma"/>
              </a:rPr>
              <a:t>E</a:t>
            </a:r>
            <a:r>
              <a:rPr dirty="0" sz="1600" spc="-210" b="1">
                <a:solidFill>
                  <a:srgbClr val="009F9C"/>
                </a:solidFill>
                <a:latin typeface="Tahoma"/>
                <a:cs typeface="Tahoma"/>
              </a:rPr>
              <a:t>SS</a:t>
            </a:r>
            <a:r>
              <a:rPr dirty="0" sz="1600" spc="-170" b="1">
                <a:solidFill>
                  <a:srgbClr val="009F9C"/>
                </a:solidFill>
                <a:latin typeface="Tahoma"/>
                <a:cs typeface="Tahoma"/>
              </a:rPr>
              <a:t>I</a:t>
            </a:r>
            <a:r>
              <a:rPr dirty="0" sz="1600" spc="-15" b="1">
                <a:solidFill>
                  <a:srgbClr val="009F9C"/>
                </a:solidFill>
                <a:latin typeface="Tahoma"/>
                <a:cs typeface="Tahoma"/>
              </a:rPr>
              <a:t>N</a:t>
            </a:r>
            <a:r>
              <a:rPr dirty="0" sz="1600" spc="-35" b="1">
                <a:solidFill>
                  <a:srgbClr val="009F9C"/>
                </a:solidFill>
                <a:latin typeface="Tahoma"/>
                <a:cs typeface="Tahoma"/>
              </a:rPr>
              <a:t>G</a:t>
            </a:r>
            <a:endParaRPr sz="1600">
              <a:latin typeface="Tahoma"/>
              <a:cs typeface="Tahoma"/>
            </a:endParaRPr>
          </a:p>
          <a:p>
            <a:pPr algn="ctr" marL="12700" marR="5080" indent="-1270">
              <a:lnSpc>
                <a:spcPct val="110000"/>
              </a:lnSpc>
              <a:spcBef>
                <a:spcPts val="740"/>
              </a:spcBef>
            </a:pPr>
            <a:r>
              <a:rPr dirty="0" sz="1400" spc="65">
                <a:solidFill>
                  <a:srgbClr val="888888"/>
                </a:solidFill>
                <a:latin typeface="Tahoma"/>
                <a:cs typeface="Tahoma"/>
              </a:rPr>
              <a:t>Xử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lý</a:t>
            </a:r>
            <a:r>
              <a:rPr dirty="0" sz="1400" spc="-114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m</a:t>
            </a:r>
            <a:r>
              <a:rPr dirty="0" sz="1400" spc="-5">
                <a:solidFill>
                  <a:srgbClr val="888888"/>
                </a:solidFill>
                <a:latin typeface="Tahoma"/>
                <a:cs typeface="Tahoma"/>
              </a:rPr>
              <a:t>ộ</a:t>
            </a:r>
            <a:r>
              <a:rPr dirty="0" sz="1400" spc="35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l</a:t>
            </a:r>
            <a:r>
              <a:rPr dirty="0" sz="1400" spc="40">
                <a:solidFill>
                  <a:srgbClr val="888888"/>
                </a:solidFill>
                <a:latin typeface="Tahoma"/>
                <a:cs typeface="Tahoma"/>
              </a:rPr>
              <a:t>ư</a:t>
            </a:r>
            <a:r>
              <a:rPr dirty="0" sz="1400" spc="70">
                <a:solidFill>
                  <a:srgbClr val="888888"/>
                </a:solidFill>
                <a:latin typeface="Tahoma"/>
                <a:cs typeface="Tahoma"/>
              </a:rPr>
              <a:t>ợ</a:t>
            </a:r>
            <a:r>
              <a:rPr dirty="0" sz="1400" spc="-25">
                <a:solidFill>
                  <a:srgbClr val="888888"/>
                </a:solidFill>
                <a:latin typeface="Tahoma"/>
                <a:cs typeface="Tahoma"/>
              </a:rPr>
              <a:t>ng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</a:t>
            </a:r>
            <a:r>
              <a:rPr dirty="0" sz="1400" spc="70">
                <a:solidFill>
                  <a:srgbClr val="888888"/>
                </a:solidFill>
                <a:latin typeface="Tahoma"/>
                <a:cs typeface="Tahoma"/>
              </a:rPr>
              <a:t>ớ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n</a:t>
            </a:r>
            <a:r>
              <a:rPr dirty="0" sz="1400" spc="-10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400" spc="40">
                <a:solidFill>
                  <a:srgbClr val="888888"/>
                </a:solidFill>
                <a:latin typeface="Tahoma"/>
                <a:cs typeface="Tahoma"/>
              </a:rPr>
              <a:t>ữ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liệ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u  </a:t>
            </a:r>
            <a:r>
              <a:rPr dirty="0" sz="1400" spc="15">
                <a:solidFill>
                  <a:srgbClr val="888888"/>
                </a:solidFill>
                <a:latin typeface="Tahoma"/>
                <a:cs typeface="Tahoma"/>
              </a:rPr>
              <a:t>theo</a:t>
            </a:r>
            <a:r>
              <a:rPr dirty="0" sz="1400" spc="-8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l</a:t>
            </a:r>
            <a:r>
              <a:rPr dirty="0" sz="1400" spc="-35">
                <a:solidFill>
                  <a:srgbClr val="888888"/>
                </a:solidFill>
                <a:latin typeface="Tahoma"/>
                <a:cs typeface="Tahoma"/>
              </a:rPr>
              <a:t>ô,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c</a:t>
            </a:r>
            <a:r>
              <a:rPr dirty="0" sz="1400" spc="35">
                <a:solidFill>
                  <a:srgbClr val="888888"/>
                </a:solidFill>
                <a:latin typeface="Tahoma"/>
                <a:cs typeface="Tahoma"/>
              </a:rPr>
              <a:t>ó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h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ể</a:t>
            </a:r>
            <a:r>
              <a:rPr dirty="0" sz="1400" spc="-9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888888"/>
                </a:solidFill>
                <a:latin typeface="Tahoma"/>
                <a:cs typeface="Tahoma"/>
              </a:rPr>
              <a:t>d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ựa</a:t>
            </a:r>
            <a:r>
              <a:rPr dirty="0" sz="1400" spc="-8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t</a:t>
            </a:r>
            <a:r>
              <a:rPr dirty="0" sz="1400" spc="-5">
                <a:solidFill>
                  <a:srgbClr val="888888"/>
                </a:solidFill>
                <a:latin typeface="Tahoma"/>
                <a:cs typeface="Tahoma"/>
              </a:rPr>
              <a:t>r</a:t>
            </a:r>
            <a:r>
              <a:rPr dirty="0" sz="1400">
                <a:solidFill>
                  <a:srgbClr val="888888"/>
                </a:solidFill>
                <a:latin typeface="Tahoma"/>
                <a:cs typeface="Tahoma"/>
              </a:rPr>
              <a:t>ên</a:t>
            </a:r>
            <a:r>
              <a:rPr dirty="0" sz="1400" spc="-10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chu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888888"/>
                </a:solidFill>
                <a:latin typeface="Tahoma"/>
                <a:cs typeface="Tahoma"/>
              </a:rPr>
              <a:t>k</a:t>
            </a:r>
            <a:r>
              <a:rPr dirty="0" sz="1400" spc="20">
                <a:solidFill>
                  <a:srgbClr val="888888"/>
                </a:solidFill>
                <a:latin typeface="Tahoma"/>
                <a:cs typeface="Tahoma"/>
              </a:rPr>
              <a:t>ì  </a:t>
            </a:r>
            <a:r>
              <a:rPr dirty="0" sz="1400" spc="30">
                <a:solidFill>
                  <a:srgbClr val="888888"/>
                </a:solidFill>
                <a:latin typeface="Tahoma"/>
                <a:cs typeface="Tahoma"/>
              </a:rPr>
              <a:t>thời</a:t>
            </a:r>
            <a:r>
              <a:rPr dirty="0" sz="1400" spc="-9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gian</a:t>
            </a:r>
            <a:r>
              <a:rPr dirty="0" sz="1400" spc="-85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888888"/>
                </a:solidFill>
                <a:latin typeface="Tahoma"/>
                <a:cs typeface="Tahoma"/>
              </a:rPr>
              <a:t>nhất</a:t>
            </a:r>
            <a:r>
              <a:rPr dirty="0" sz="1400" spc="-100">
                <a:solidFill>
                  <a:srgbClr val="88888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888888"/>
                </a:solidFill>
                <a:latin typeface="Tahoma"/>
                <a:cs typeface="Tahoma"/>
              </a:rPr>
              <a:t>định.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6600" spc="5" b="1">
                <a:solidFill>
                  <a:srgbClr val="F1F1F1"/>
                </a:solidFill>
                <a:latin typeface="Roboto"/>
                <a:cs typeface="Roboto"/>
              </a:rPr>
              <a:t>01</a:t>
            </a:r>
            <a:endParaRPr sz="6600">
              <a:latin typeface="Roboto"/>
              <a:cs typeface="Roboto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16939" y="340613"/>
            <a:ext cx="57842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0">
                <a:solidFill>
                  <a:srgbClr val="0097A4"/>
                </a:solidFill>
              </a:rPr>
              <a:t>Cá</a:t>
            </a:r>
            <a:r>
              <a:rPr dirty="0" sz="4000" spc="-160">
                <a:solidFill>
                  <a:srgbClr val="0097A4"/>
                </a:solidFill>
              </a:rPr>
              <a:t>c</a:t>
            </a:r>
            <a:r>
              <a:rPr dirty="0" sz="4000" spc="-229">
                <a:solidFill>
                  <a:srgbClr val="0097A4"/>
                </a:solidFill>
              </a:rPr>
              <a:t> </a:t>
            </a:r>
            <a:r>
              <a:rPr dirty="0" sz="4000" spc="-350">
                <a:solidFill>
                  <a:srgbClr val="0097A4"/>
                </a:solidFill>
              </a:rPr>
              <a:t>m</a:t>
            </a:r>
            <a:r>
              <a:rPr dirty="0" sz="4000" spc="-225">
                <a:solidFill>
                  <a:srgbClr val="0097A4"/>
                </a:solidFill>
              </a:rPr>
              <a:t>ô</a:t>
            </a:r>
            <a:r>
              <a:rPr dirty="0" sz="4000" spc="-245">
                <a:solidFill>
                  <a:srgbClr val="0097A4"/>
                </a:solidFill>
              </a:rPr>
              <a:t> </a:t>
            </a:r>
            <a:r>
              <a:rPr dirty="0" sz="4000" spc="-250">
                <a:solidFill>
                  <a:srgbClr val="0097A4"/>
                </a:solidFill>
              </a:rPr>
              <a:t>hình</a:t>
            </a:r>
            <a:r>
              <a:rPr dirty="0" sz="4000" spc="-250">
                <a:solidFill>
                  <a:srgbClr val="0097A4"/>
                </a:solidFill>
              </a:rPr>
              <a:t> </a:t>
            </a:r>
            <a:r>
              <a:rPr dirty="0" sz="4000" spc="-185">
                <a:solidFill>
                  <a:srgbClr val="0097A4"/>
                </a:solidFill>
              </a:rPr>
              <a:t>x</a:t>
            </a:r>
            <a:r>
              <a:rPr dirty="0" sz="4000" spc="-215">
                <a:solidFill>
                  <a:srgbClr val="0097A4"/>
                </a:solidFill>
              </a:rPr>
              <a:t>ử</a:t>
            </a:r>
            <a:r>
              <a:rPr dirty="0" sz="4000" spc="-245">
                <a:solidFill>
                  <a:srgbClr val="0097A4"/>
                </a:solidFill>
              </a:rPr>
              <a:t> </a:t>
            </a:r>
            <a:r>
              <a:rPr dirty="0" sz="4000" spc="-110">
                <a:solidFill>
                  <a:srgbClr val="0097A4"/>
                </a:solidFill>
              </a:rPr>
              <a:t>l</a:t>
            </a:r>
            <a:r>
              <a:rPr dirty="0" sz="4000" spc="-215">
                <a:solidFill>
                  <a:srgbClr val="0097A4"/>
                </a:solidFill>
              </a:rPr>
              <a:t>ý</a:t>
            </a:r>
            <a:r>
              <a:rPr dirty="0" sz="4000" spc="-350">
                <a:solidFill>
                  <a:srgbClr val="0097A4"/>
                </a:solidFill>
              </a:rPr>
              <a:t> </a:t>
            </a:r>
            <a:r>
              <a:rPr dirty="0" sz="4000" spc="-180">
                <a:solidFill>
                  <a:srgbClr val="0097A4"/>
                </a:solidFill>
              </a:rPr>
              <a:t>d</a:t>
            </a:r>
            <a:r>
              <a:rPr dirty="0" sz="4000" spc="-200">
                <a:solidFill>
                  <a:srgbClr val="0097A4"/>
                </a:solidFill>
              </a:rPr>
              <a:t>ữ</a:t>
            </a:r>
            <a:r>
              <a:rPr dirty="0" sz="4000" spc="-240">
                <a:solidFill>
                  <a:srgbClr val="0097A4"/>
                </a:solidFill>
              </a:rPr>
              <a:t> </a:t>
            </a:r>
            <a:r>
              <a:rPr dirty="0" sz="4000" spc="-204">
                <a:solidFill>
                  <a:srgbClr val="0097A4"/>
                </a:solidFill>
              </a:rPr>
              <a:t>liệu</a:t>
            </a:r>
            <a:endParaRPr sz="4000"/>
          </a:p>
        </p:txBody>
      </p:sp>
      <p:sp>
        <p:nvSpPr>
          <p:cNvPr id="23" name="object 23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35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trị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319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40613"/>
            <a:ext cx="36423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95">
                <a:solidFill>
                  <a:srgbClr val="0097A4"/>
                </a:solidFill>
              </a:rPr>
              <a:t>B</a:t>
            </a:r>
            <a:r>
              <a:rPr dirty="0" sz="4000" spc="-370">
                <a:solidFill>
                  <a:srgbClr val="0097A4"/>
                </a:solidFill>
              </a:rPr>
              <a:t>a</a:t>
            </a:r>
            <a:r>
              <a:rPr dirty="0" sz="4000" spc="-155">
                <a:solidFill>
                  <a:srgbClr val="0097A4"/>
                </a:solidFill>
              </a:rPr>
              <a:t>t</a:t>
            </a:r>
            <a:r>
              <a:rPr dirty="0" sz="4000" spc="-225">
                <a:solidFill>
                  <a:srgbClr val="0097A4"/>
                </a:solidFill>
              </a:rPr>
              <a:t>ch</a:t>
            </a:r>
            <a:r>
              <a:rPr dirty="0" sz="4000" spc="-235">
                <a:solidFill>
                  <a:srgbClr val="0097A4"/>
                </a:solidFill>
              </a:rPr>
              <a:t> </a:t>
            </a:r>
            <a:r>
              <a:rPr dirty="0" sz="4000" spc="-110">
                <a:solidFill>
                  <a:srgbClr val="0097A4"/>
                </a:solidFill>
              </a:rPr>
              <a:t>P</a:t>
            </a:r>
            <a:r>
              <a:rPr dirty="0" sz="4000" spc="-250">
                <a:solidFill>
                  <a:srgbClr val="0097A4"/>
                </a:solidFill>
              </a:rPr>
              <a:t>r</a:t>
            </a:r>
            <a:r>
              <a:rPr dirty="0" sz="4000" spc="-204">
                <a:solidFill>
                  <a:srgbClr val="0097A4"/>
                </a:solidFill>
              </a:rPr>
              <a:t>c</a:t>
            </a:r>
            <a:r>
              <a:rPr dirty="0" sz="4000" spc="-265">
                <a:solidFill>
                  <a:srgbClr val="0097A4"/>
                </a:solidFill>
              </a:rPr>
              <a:t>essing</a:t>
            </a:r>
            <a:endParaRPr sz="4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5300" y="0"/>
            <a:ext cx="3238500" cy="6286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3424" y="2447670"/>
            <a:ext cx="2456815" cy="154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95"/>
              </a:spcBef>
            </a:pPr>
            <a:r>
              <a:rPr dirty="0" sz="1600" spc="-60" b="1">
                <a:solidFill>
                  <a:srgbClr val="484848"/>
                </a:solidFill>
                <a:latin typeface="Tahoma"/>
                <a:cs typeface="Tahoma"/>
              </a:rPr>
              <a:t>Xử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lý</a:t>
            </a:r>
            <a:r>
              <a:rPr dirty="0" sz="1600" spc="-114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heo</a:t>
            </a:r>
            <a:r>
              <a:rPr dirty="0" sz="1600" spc="-6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80" b="1">
                <a:solidFill>
                  <a:srgbClr val="484848"/>
                </a:solidFill>
                <a:latin typeface="Tahoma"/>
                <a:cs typeface="Tahoma"/>
              </a:rPr>
              <a:t>lô</a:t>
            </a:r>
            <a:endParaRPr sz="1600">
              <a:latin typeface="Tahoma"/>
              <a:cs typeface="Tahoma"/>
            </a:endParaRPr>
          </a:p>
          <a:p>
            <a:pPr algn="ctr" marL="12700" marR="5080" indent="635">
              <a:lnSpc>
                <a:spcPct val="140000"/>
              </a:lnSpc>
              <a:spcBef>
                <a:spcPts val="665"/>
              </a:spcBef>
            </a:pPr>
            <a:r>
              <a:rPr dirty="0" sz="1400" spc="70">
                <a:solidFill>
                  <a:srgbClr val="484848"/>
                </a:solidFill>
                <a:latin typeface="Tahoma"/>
                <a:cs typeface="Tahoma"/>
              </a:rPr>
              <a:t>Hệ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thống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ghi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nhận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các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giao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dịch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của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khách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hàng,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nhưng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sẽ</a:t>
            </a:r>
            <a:r>
              <a:rPr dirty="0" sz="1400" spc="-6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gom</a:t>
            </a:r>
            <a:r>
              <a:rPr dirty="0" sz="1400" spc="-4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nhóm</a:t>
            </a:r>
            <a:r>
              <a:rPr dirty="0" sz="1400" spc="-3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484848"/>
                </a:solidFill>
                <a:latin typeface="Tahoma"/>
                <a:cs typeface="Tahoma"/>
              </a:rPr>
              <a:t>tới</a:t>
            </a:r>
            <a:r>
              <a:rPr dirty="0" sz="1400" spc="-5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ngưỡng</a:t>
            </a:r>
            <a:r>
              <a:rPr dirty="0" sz="1400" spc="-5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nhất </a:t>
            </a:r>
            <a:r>
              <a:rPr dirty="0" sz="1400" spc="-42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định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mới</a:t>
            </a:r>
            <a:r>
              <a:rPr dirty="0" sz="1400" spc="-4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xử</a:t>
            </a:r>
            <a:r>
              <a:rPr dirty="0" sz="1400" spc="-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lý.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3798" y="2447670"/>
            <a:ext cx="2235835" cy="951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95" b="1">
                <a:solidFill>
                  <a:srgbClr val="484848"/>
                </a:solidFill>
                <a:latin typeface="Tahoma"/>
                <a:cs typeface="Tahoma"/>
              </a:rPr>
              <a:t>L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ư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ợng</a:t>
            </a:r>
            <a:r>
              <a:rPr dirty="0" sz="1600" spc="-7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75" b="1">
                <a:solidFill>
                  <a:srgbClr val="484848"/>
                </a:solidFill>
                <a:latin typeface="Tahoma"/>
                <a:cs typeface="Tahoma"/>
              </a:rPr>
              <a:t>lớn</a:t>
            </a:r>
            <a:r>
              <a:rPr dirty="0" sz="1600" spc="-8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dữ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liệu</a:t>
            </a:r>
            <a:endParaRPr sz="1600">
              <a:latin typeface="Tahoma"/>
              <a:cs typeface="Tahoma"/>
            </a:endParaRPr>
          </a:p>
          <a:p>
            <a:pPr algn="ctr" marL="12065" marR="5080">
              <a:lnSpc>
                <a:spcPct val="140000"/>
              </a:lnSpc>
              <a:spcBef>
                <a:spcPts val="665"/>
              </a:spcBef>
            </a:pPr>
            <a:r>
              <a:rPr dirty="0" sz="1400" spc="80">
                <a:solidFill>
                  <a:srgbClr val="484848"/>
                </a:solidFill>
                <a:latin typeface="Tahoma"/>
                <a:cs typeface="Tahoma"/>
              </a:rPr>
              <a:t>C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ó</a:t>
            </a:r>
            <a:r>
              <a:rPr dirty="0" sz="1400" spc="-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thể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l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ê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đ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ế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hàng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tr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iệu/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tỉ 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b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ản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484848"/>
                </a:solidFill>
                <a:latin typeface="Tahoma"/>
                <a:cs typeface="Tahoma"/>
              </a:rPr>
              <a:t>ghi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m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ỗ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i</a:t>
            </a:r>
            <a:r>
              <a:rPr dirty="0" sz="1400" spc="-7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l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ần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xử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l</a:t>
            </a:r>
            <a:r>
              <a:rPr dirty="0" sz="1400" spc="-30">
                <a:solidFill>
                  <a:srgbClr val="484848"/>
                </a:solidFill>
                <a:latin typeface="Tahoma"/>
                <a:cs typeface="Tahoma"/>
              </a:rPr>
              <a:t>ý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096" y="4912817"/>
            <a:ext cx="2372995" cy="154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0">
              <a:lnSpc>
                <a:spcPct val="100000"/>
              </a:lnSpc>
              <a:spcBef>
                <a:spcPts val="95"/>
              </a:spcBef>
            </a:pPr>
            <a:r>
              <a:rPr dirty="0" sz="1600" spc="-45" b="1">
                <a:solidFill>
                  <a:srgbClr val="484848"/>
                </a:solidFill>
                <a:latin typeface="Tahoma"/>
                <a:cs typeface="Tahoma"/>
              </a:rPr>
              <a:t>Dữ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liệu</a:t>
            </a:r>
            <a:r>
              <a:rPr dirty="0" sz="1600" spc="-8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484848"/>
                </a:solidFill>
                <a:latin typeface="Tahoma"/>
                <a:cs typeface="Tahoma"/>
              </a:rPr>
              <a:t>th</a:t>
            </a:r>
            <a:r>
              <a:rPr dirty="0" sz="1600" spc="-110" b="1">
                <a:solidFill>
                  <a:srgbClr val="484848"/>
                </a:solidFill>
                <a:latin typeface="Tahoma"/>
                <a:cs typeface="Tahoma"/>
              </a:rPr>
              <a:t>e</a:t>
            </a:r>
            <a:r>
              <a:rPr dirty="0" sz="1600" spc="-70" b="1">
                <a:solidFill>
                  <a:srgbClr val="484848"/>
                </a:solidFill>
                <a:latin typeface="Tahoma"/>
                <a:cs typeface="Tahoma"/>
              </a:rPr>
              <a:t>o</a:t>
            </a:r>
            <a:r>
              <a:rPr dirty="0" sz="1600" spc="-7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10" b="1">
                <a:solidFill>
                  <a:srgbClr val="484848"/>
                </a:solidFill>
                <a:latin typeface="Tahoma"/>
                <a:cs typeface="Tahoma"/>
              </a:rPr>
              <a:t>chu</a:t>
            </a:r>
            <a:r>
              <a:rPr dirty="0" sz="1600" spc="-8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95" b="1">
                <a:solidFill>
                  <a:srgbClr val="484848"/>
                </a:solidFill>
                <a:latin typeface="Tahoma"/>
                <a:cs typeface="Tahoma"/>
              </a:rPr>
              <a:t>kì</a:t>
            </a:r>
            <a:endParaRPr sz="1600">
              <a:latin typeface="Tahoma"/>
              <a:cs typeface="Tahoma"/>
            </a:endParaRPr>
          </a:p>
          <a:p>
            <a:pPr algn="ctr" marL="12700" marR="5080">
              <a:lnSpc>
                <a:spcPct val="140000"/>
              </a:lnSpc>
              <a:spcBef>
                <a:spcPts val="670"/>
              </a:spcBef>
            </a:pPr>
            <a:r>
              <a:rPr dirty="0" sz="1400" spc="130">
                <a:solidFill>
                  <a:srgbClr val="484848"/>
                </a:solidFill>
                <a:latin typeface="Tahoma"/>
                <a:cs typeface="Tahoma"/>
              </a:rPr>
              <a:t>Mô</a:t>
            </a:r>
            <a:r>
              <a:rPr dirty="0" sz="1400" spc="-3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hình</a:t>
            </a:r>
            <a:r>
              <a:rPr dirty="0" sz="1400" spc="-6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batch</a:t>
            </a:r>
            <a:r>
              <a:rPr dirty="0" sz="1400" spc="-6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processing</a:t>
            </a:r>
            <a:r>
              <a:rPr dirty="0" sz="1400" spc="-5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rất </a:t>
            </a:r>
            <a:r>
              <a:rPr dirty="0" sz="1400" spc="-4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hiệu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quả </a:t>
            </a:r>
            <a:r>
              <a:rPr dirty="0" sz="1400" spc="50">
                <a:solidFill>
                  <a:srgbClr val="484848"/>
                </a:solidFill>
                <a:latin typeface="Tahoma"/>
                <a:cs typeface="Tahoma"/>
              </a:rPr>
              <a:t>với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các 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dữ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liệu 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có </a:t>
            </a:r>
            <a:r>
              <a:rPr dirty="0" sz="1400" spc="4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chu kì 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như </a:t>
            </a:r>
            <a:r>
              <a:rPr dirty="0" sz="1400" spc="15">
                <a:solidFill>
                  <a:srgbClr val="484848"/>
                </a:solidFill>
                <a:latin typeface="Tahoma"/>
                <a:cs typeface="Tahoma"/>
              </a:rPr>
              <a:t>tài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chính, </a:t>
            </a:r>
            <a:r>
              <a:rPr dirty="0" sz="1400" spc="30">
                <a:solidFill>
                  <a:srgbClr val="484848"/>
                </a:solidFill>
                <a:latin typeface="Tahoma"/>
                <a:cs typeface="Tahoma"/>
              </a:rPr>
              <a:t>tích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lũy </a:t>
            </a:r>
            <a:r>
              <a:rPr dirty="0" sz="1400" spc="-4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điểm</a:t>
            </a:r>
            <a:r>
              <a:rPr dirty="0" sz="1400" spc="-4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484848"/>
                </a:solidFill>
                <a:latin typeface="Tahoma"/>
                <a:cs typeface="Tahoma"/>
              </a:rPr>
              <a:t>thưởng</a:t>
            </a:r>
            <a:r>
              <a:rPr dirty="0" sz="1400" spc="-5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....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3403" y="4912817"/>
            <a:ext cx="2475865" cy="1548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75" b="1">
                <a:solidFill>
                  <a:srgbClr val="484848"/>
                </a:solidFill>
                <a:latin typeface="Tahoma"/>
                <a:cs typeface="Tahoma"/>
              </a:rPr>
              <a:t>Chi</a:t>
            </a:r>
            <a:r>
              <a:rPr dirty="0" sz="1600" spc="-7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p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hí</a:t>
            </a:r>
            <a:r>
              <a:rPr dirty="0" sz="1600" spc="-110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14" b="1">
                <a:solidFill>
                  <a:srgbClr val="484848"/>
                </a:solidFill>
                <a:latin typeface="Tahoma"/>
                <a:cs typeface="Tahoma"/>
              </a:rPr>
              <a:t>vậ</a:t>
            </a:r>
            <a:r>
              <a:rPr dirty="0" sz="1600" spc="-125" b="1">
                <a:solidFill>
                  <a:srgbClr val="484848"/>
                </a:solidFill>
                <a:latin typeface="Tahoma"/>
                <a:cs typeface="Tahoma"/>
              </a:rPr>
              <a:t>n</a:t>
            </a:r>
            <a:r>
              <a:rPr dirty="0" sz="1600" spc="-75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140" b="1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600" spc="-130" b="1">
                <a:solidFill>
                  <a:srgbClr val="484848"/>
                </a:solidFill>
                <a:latin typeface="Tahoma"/>
                <a:cs typeface="Tahoma"/>
              </a:rPr>
              <a:t>à</a:t>
            </a:r>
            <a:r>
              <a:rPr dirty="0" sz="1600" spc="-125" b="1">
                <a:solidFill>
                  <a:srgbClr val="484848"/>
                </a:solidFill>
                <a:latin typeface="Tahoma"/>
                <a:cs typeface="Tahoma"/>
              </a:rPr>
              <a:t>nh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600" spc="-85" b="1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600" spc="-140" b="1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600" spc="-130" b="1">
                <a:solidFill>
                  <a:srgbClr val="484848"/>
                </a:solidFill>
                <a:latin typeface="Tahoma"/>
                <a:cs typeface="Tahoma"/>
              </a:rPr>
              <a:t>ấ</a:t>
            </a:r>
            <a:r>
              <a:rPr dirty="0" sz="1600" spc="-100" b="1">
                <a:solidFill>
                  <a:srgbClr val="484848"/>
                </a:solidFill>
                <a:latin typeface="Tahoma"/>
                <a:cs typeface="Tahoma"/>
              </a:rPr>
              <a:t>p</a:t>
            </a:r>
            <a:endParaRPr sz="1600">
              <a:latin typeface="Tahoma"/>
              <a:cs typeface="Tahoma"/>
            </a:endParaRPr>
          </a:p>
          <a:p>
            <a:pPr algn="ctr" marL="12700" marR="5080" indent="1270">
              <a:lnSpc>
                <a:spcPct val="140000"/>
              </a:lnSpc>
              <a:spcBef>
                <a:spcPts val="670"/>
              </a:spcBef>
            </a:pPr>
            <a:r>
              <a:rPr dirty="0" sz="1400" spc="110">
                <a:solidFill>
                  <a:srgbClr val="484848"/>
                </a:solidFill>
                <a:latin typeface="Tahoma"/>
                <a:cs typeface="Tahoma"/>
              </a:rPr>
              <a:t>K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hông</a:t>
            </a:r>
            <a:r>
              <a:rPr dirty="0" sz="1400" spc="-1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ê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u</a:t>
            </a:r>
            <a:r>
              <a:rPr dirty="0" sz="1400" spc="-8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cầu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hệ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thống</a:t>
            </a:r>
            <a:r>
              <a:rPr dirty="0" sz="1400" spc="-1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vận  </a:t>
            </a:r>
            <a:r>
              <a:rPr dirty="0" sz="1400" spc="-2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30">
                <a:solidFill>
                  <a:srgbClr val="484848"/>
                </a:solidFill>
                <a:latin typeface="Tahoma"/>
                <a:cs typeface="Tahoma"/>
              </a:rPr>
              <a:t>à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nh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l</a:t>
            </a:r>
            <a:r>
              <a:rPr dirty="0" sz="1400" spc="5">
                <a:solidFill>
                  <a:srgbClr val="484848"/>
                </a:solidFill>
                <a:latin typeface="Tahoma"/>
                <a:cs typeface="Tahoma"/>
              </a:rPr>
              <a:t>iên</a:t>
            </a:r>
            <a:r>
              <a:rPr dirty="0" sz="1400" spc="-9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tục,</a:t>
            </a:r>
            <a:r>
              <a:rPr dirty="0" sz="1400" spc="-1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p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hù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hợp</a:t>
            </a:r>
            <a:r>
              <a:rPr dirty="0" sz="1400" spc="-11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v</a:t>
            </a:r>
            <a:r>
              <a:rPr dirty="0" sz="1400" spc="70">
                <a:solidFill>
                  <a:srgbClr val="484848"/>
                </a:solidFill>
                <a:latin typeface="Tahoma"/>
                <a:cs typeface="Tahoma"/>
              </a:rPr>
              <a:t>ớ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i 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doanh</a:t>
            </a:r>
            <a:r>
              <a:rPr dirty="0" sz="1400" spc="-9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nghiệp</a:t>
            </a:r>
            <a:r>
              <a:rPr dirty="0" sz="1400" spc="-10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không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484848"/>
                </a:solidFill>
                <a:latin typeface="Tahoma"/>
                <a:cs typeface="Tahoma"/>
              </a:rPr>
              <a:t>có</a:t>
            </a:r>
            <a:r>
              <a:rPr dirty="0" sz="1400" spc="-8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đội</a:t>
            </a:r>
            <a:r>
              <a:rPr dirty="0" sz="1400" spc="-7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484848"/>
                </a:solidFill>
                <a:latin typeface="Tahoma"/>
                <a:cs typeface="Tahoma"/>
              </a:rPr>
              <a:t>ngũ </a:t>
            </a:r>
            <a:r>
              <a:rPr dirty="0" sz="1400" spc="-42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-60">
                <a:solidFill>
                  <a:srgbClr val="484848"/>
                </a:solidFill>
                <a:latin typeface="Tahoma"/>
                <a:cs typeface="Tahoma"/>
              </a:rPr>
              <a:t>IT</a:t>
            </a:r>
            <a:r>
              <a:rPr dirty="0" sz="1400" spc="-130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c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h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u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y</a:t>
            </a:r>
            <a:r>
              <a:rPr dirty="0" sz="1400">
                <a:solidFill>
                  <a:srgbClr val="484848"/>
                </a:solidFill>
                <a:latin typeface="Tahoma"/>
                <a:cs typeface="Tahoma"/>
              </a:rPr>
              <a:t>ên</a:t>
            </a:r>
            <a:r>
              <a:rPr dirty="0" sz="1400" spc="-105">
                <a:solidFill>
                  <a:srgbClr val="48484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484848"/>
                </a:solidFill>
                <a:latin typeface="Tahoma"/>
                <a:cs typeface="Tahoma"/>
              </a:rPr>
              <a:t>t</a:t>
            </a:r>
            <a:r>
              <a:rPr dirty="0" sz="1400" spc="10">
                <a:solidFill>
                  <a:srgbClr val="484848"/>
                </a:solidFill>
                <a:latin typeface="Tahoma"/>
                <a:cs typeface="Tahoma"/>
              </a:rPr>
              <a:t>r</a:t>
            </a:r>
            <a:r>
              <a:rPr dirty="0" sz="1400" spc="-5">
                <a:solidFill>
                  <a:srgbClr val="484848"/>
                </a:solidFill>
                <a:latin typeface="Tahoma"/>
                <a:cs typeface="Tahoma"/>
              </a:rPr>
              <a:t>ách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3645" y="1818263"/>
            <a:ext cx="533165" cy="4443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9679" y="1779387"/>
            <a:ext cx="549826" cy="5276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6983" y="4223003"/>
            <a:ext cx="572042" cy="5735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76341" y="4239709"/>
            <a:ext cx="555380" cy="53457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9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33A4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SimpleSmart</dc:creator>
  <dc:title>PowerPoint Presentation</dc:title>
  <dcterms:created xsi:type="dcterms:W3CDTF">2021-11-15T13:25:10Z</dcterms:created>
  <dcterms:modified xsi:type="dcterms:W3CDTF">2021-11-15T13:25:10Z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2021-11-15T00:00:00Z</vt:filetime>
  </property>
</Properties>
</file>